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A6516-BA1A-9111-5438-0BD75CC2D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89B684-4A0D-8DDF-7695-C9AC1E2C45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F2932-ACF2-C9B5-2C82-111530714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C37DF-210D-0ABC-E62B-8C984B93B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532E25-AD61-58B9-E4DC-2CC245750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7266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D6EB1-7EA1-EC43-10AA-21578D37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4ADA6F-4102-274E-C906-2EB53D338D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E2937-7364-2BB2-04BE-B692EDE51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EDEF4-EE94-3717-89B0-52F772834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E980F-64D9-6FA5-D5FF-06D19D9E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9247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A3822-D2A8-6346-BEE0-473BB235D6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BFCAF9-B0BB-03CE-D15B-51C8736C8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1F382-3883-F108-DF1C-336F4574C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35ACA4-FE9F-97D1-EEDD-4DFB76DCA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CD612-1676-C41A-DE37-60F8C0967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8070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26149-24B2-60DF-1E3F-F22D688A2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DF4B8-063D-41AF-6A9C-203E80B9F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5AFC7-7EEE-ADA7-CC49-5CCE3B835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64B34-3232-AC27-E1FB-C8C80CF56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17B3F3-297C-8441-E319-D837E9EB1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70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D1D0-21D8-6F42-8B33-D390E51AD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30827-C5C6-149A-DF40-C9BD747D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39631-C26D-780B-1687-11D52E0E2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E731-4977-B738-0F0A-D56A3A28E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C8F9B-B093-FDAA-2D34-1C288B0E4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45334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9299B-3F2A-AD9C-59A0-488C78649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4EF3E-DE6F-8DEC-616C-A8DC0E183E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0CDD11-2C90-CC4A-E6D6-37067B745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18BBEB-1F95-EBF6-8B04-8AD0985A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536BC-C387-65D5-0FAF-849D6EFE2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4288D-8F5B-9EE2-1539-FB579110E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72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728C4-86EA-B5F8-23CE-986AB167A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4B0BC-CBE9-C7E1-E6A2-43E301E1F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6F8C48-922E-233C-E10E-FF0646B2C2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D4EBBE-BF86-8373-E686-B0AC04E71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FFD7DB-EBB3-1E1D-9C8C-BD4F96FA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126D56-F34D-0F6C-5FD8-23B0B0DC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C721DB-808A-699D-B845-2BE853A07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981DD3-93F3-8F92-6C07-09B0F517C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97733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2F591-D1D1-7DED-8D0B-BFA518E60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A22199-E416-ADD4-0570-8D511D138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3AD914-6178-71CC-E77E-1A9C3B60D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5B349C-7FF2-D825-5704-090BBC756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04307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A2C94C-E585-2CC1-C15F-AA2925CC1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DCCD6A-1636-F01E-2ECF-286DB958D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830AF-B333-6C26-8F13-F5ABE5D49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8215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C55F1-D6B7-9E90-80DF-31E2DE07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FE1FF-99B5-6111-36A8-203214D59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E36EC1-A272-3A16-3284-AFB7C09DE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3AAD7-738D-B492-B1A2-7F93189E2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474250-DA03-514E-C9D6-CE20CCC4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A6032-8835-F8EE-1B22-F24F9A6BA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3948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93758-5C1C-525F-FC07-765F68425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0B7E95-E471-E8D8-18A4-01E9997675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F23A41-B22E-1493-1EDD-AFEE4464A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ED0592-569C-34AE-E857-094EFE609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DF1F76-55C6-03F8-33B0-589ABCA53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F8086-9E3F-7A16-77E6-DED283E2C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946169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A75DBF-8954-F3E9-89FE-C611BA3D1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336661-B75B-0338-8D18-C4F717B39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2ED1A-1297-553C-7193-2DF7010E1D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61EA0-4736-45CD-8FE1-CAF553EEEE85}" type="datetimeFigureOut">
              <a:rPr lang="en-BE" smtClean="0"/>
              <a:t>30/05/2023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A2000-8481-71CF-8AE7-F3276C4679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8FEBE-0069-F19E-33BB-5626AC5D8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D6888-E7B2-4A40-BE45-37FA6F50E37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1310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AEFF6F0-E454-EC69-1899-58CC4D61F2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7" t="5273" r="7353" b="7134"/>
          <a:stretch/>
        </p:blipFill>
        <p:spPr>
          <a:xfrm>
            <a:off x="324166" y="152442"/>
            <a:ext cx="2994767" cy="2227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BEFF55-871B-2C98-BDF8-0DE6F0C45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98" r="28510"/>
          <a:stretch/>
        </p:blipFill>
        <p:spPr>
          <a:xfrm>
            <a:off x="8053540" y="715712"/>
            <a:ext cx="3926794" cy="5504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7B7C5CB-2C8D-D1C2-F4B7-161617E0CFBB}"/>
              </a:ext>
            </a:extLst>
          </p:cNvPr>
          <p:cNvSpPr txBox="1"/>
          <p:nvPr/>
        </p:nvSpPr>
        <p:spPr>
          <a:xfrm>
            <a:off x="160866" y="5172728"/>
            <a:ext cx="54240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E" sz="2400" b="1" dirty="0">
                <a:solidFill>
                  <a:srgbClr val="002060"/>
                </a:solidFill>
              </a:rPr>
              <a:t>XXXXXX – insert your full name here</a:t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BE" sz="2400" b="1" dirty="0">
                <a:solidFill>
                  <a:srgbClr val="002060"/>
                </a:solidFill>
              </a:rPr>
              <a:t>XXXXX – insert </a:t>
            </a:r>
            <a:r>
              <a:rPr lang="en-BE" sz="2400" b="1">
                <a:solidFill>
                  <a:srgbClr val="002060"/>
                </a:solidFill>
              </a:rPr>
              <a:t>your title here</a:t>
            </a:r>
            <a:endParaRPr lang="en-BE" sz="2400" b="1" dirty="0">
              <a:solidFill>
                <a:srgbClr val="00206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A17DB4-EB85-AB16-78DD-DE78F363A5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9"/>
          <a:stretch/>
        </p:blipFill>
        <p:spPr>
          <a:xfrm>
            <a:off x="9508067" y="1376233"/>
            <a:ext cx="1236133" cy="43803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CBB1220-8AA2-4DAB-92C6-85A45AE81D25}"/>
              </a:ext>
            </a:extLst>
          </p:cNvPr>
          <p:cNvSpPr/>
          <p:nvPr/>
        </p:nvSpPr>
        <p:spPr>
          <a:xfrm>
            <a:off x="0" y="0"/>
            <a:ext cx="12192000" cy="15244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516E3C-78F2-6DE0-7BFF-425AD9F9B55B}"/>
              </a:ext>
            </a:extLst>
          </p:cNvPr>
          <p:cNvSpPr/>
          <p:nvPr/>
        </p:nvSpPr>
        <p:spPr>
          <a:xfrm>
            <a:off x="0" y="6705558"/>
            <a:ext cx="12192000" cy="15244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15500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Everest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Angelica Coldibeli</dc:creator>
  <cp:lastModifiedBy>Angelica Coldibeli</cp:lastModifiedBy>
  <cp:revision>2</cp:revision>
  <dcterms:created xsi:type="dcterms:W3CDTF">2023-05-24T13:02:57Z</dcterms:created>
  <dcterms:modified xsi:type="dcterms:W3CDTF">2023-05-30T10:59:18Z</dcterms:modified>
</cp:coreProperties>
</file>