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6"/>
  </p:notesMasterIdLst>
  <p:sldIdLst>
    <p:sldId id="256" r:id="rId2"/>
    <p:sldId id="257" r:id="rId3"/>
    <p:sldId id="258"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39D52"/>
    <a:srgbClr val="9BC14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838"/>
    <p:restoredTop sz="94694"/>
  </p:normalViewPr>
  <p:slideViewPr>
    <p:cSldViewPr snapToGrid="0">
      <p:cViewPr varScale="1">
        <p:scale>
          <a:sx n="119" d="100"/>
          <a:sy n="119" d="100"/>
        </p:scale>
        <p:origin x="168" y="2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C60908-5E2E-EB4E-9FA0-23DEF743EDBA}" type="datetimeFigureOut">
              <a:rPr lang="en-US" smtClean="0"/>
              <a:t>4/25/23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36588C-3CDC-4140-8D3C-3BC3840575AE}" type="slidenum">
              <a:rPr lang="en-US" smtClean="0"/>
              <a:t>‹#›</a:t>
            </a:fld>
            <a:endParaRPr lang="en-US"/>
          </a:p>
        </p:txBody>
      </p:sp>
    </p:spTree>
    <p:extLst>
      <p:ext uri="{BB962C8B-B14F-4D97-AF65-F5344CB8AC3E}">
        <p14:creationId xmlns:p14="http://schemas.microsoft.com/office/powerpoint/2010/main" val="35085779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E36588C-3CDC-4140-8D3C-3BC3840575AE}" type="slidenum">
              <a:rPr lang="en-US" smtClean="0"/>
              <a:t>2</a:t>
            </a:fld>
            <a:endParaRPr lang="en-US"/>
          </a:p>
        </p:txBody>
      </p:sp>
    </p:spTree>
    <p:extLst>
      <p:ext uri="{BB962C8B-B14F-4D97-AF65-F5344CB8AC3E}">
        <p14:creationId xmlns:p14="http://schemas.microsoft.com/office/powerpoint/2010/main" val="21558510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4BCC57-87E1-717D-5994-82C2D530E98D}"/>
              </a:ext>
            </a:extLst>
          </p:cNvPr>
          <p:cNvSpPr>
            <a:spLocks noGrp="1"/>
          </p:cNvSpPr>
          <p:nvPr>
            <p:ph type="ctrTitle"/>
          </p:nvPr>
        </p:nvSpPr>
        <p:spPr>
          <a:xfrm>
            <a:off x="1524000" y="1122363"/>
            <a:ext cx="9144000" cy="2387600"/>
          </a:xfrm>
        </p:spPr>
        <p:txBody>
          <a:bodyPr anchor="b"/>
          <a:lstStyle>
            <a:lvl1pPr algn="ctr">
              <a:defRPr sz="6000" b="1" i="0">
                <a:solidFill>
                  <a:srgbClr val="139D52"/>
                </a:solidFill>
                <a:latin typeface="Montserrat" pitchFamily="2" charset="77"/>
              </a:defRPr>
            </a:lvl1pPr>
          </a:lstStyle>
          <a:p>
            <a:r>
              <a:rPr lang="en-GB" dirty="0"/>
              <a:t>Click to edit Master title style</a:t>
            </a:r>
            <a:endParaRPr lang="en-US" dirty="0"/>
          </a:p>
        </p:txBody>
      </p:sp>
      <p:sp>
        <p:nvSpPr>
          <p:cNvPr id="3" name="Subtitle 2">
            <a:extLst>
              <a:ext uri="{FF2B5EF4-FFF2-40B4-BE49-F238E27FC236}">
                <a16:creationId xmlns:a16="http://schemas.microsoft.com/office/drawing/2014/main" id="{5688292B-C5FB-26EF-BC85-0832462C28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4" name="Date Placeholder 3">
            <a:extLst>
              <a:ext uri="{FF2B5EF4-FFF2-40B4-BE49-F238E27FC236}">
                <a16:creationId xmlns:a16="http://schemas.microsoft.com/office/drawing/2014/main" id="{38188F29-FC05-14BA-C6E6-73579D9EA06F}"/>
              </a:ext>
            </a:extLst>
          </p:cNvPr>
          <p:cNvSpPr>
            <a:spLocks noGrp="1"/>
          </p:cNvSpPr>
          <p:nvPr>
            <p:ph type="dt" sz="half" idx="10"/>
          </p:nvPr>
        </p:nvSpPr>
        <p:spPr/>
        <p:txBody>
          <a:bodyPr/>
          <a:lstStyle/>
          <a:p>
            <a:fld id="{D3A864FB-F4F0-C843-8522-BEB0E5AAF49C}" type="datetimeFigureOut">
              <a:rPr lang="en-US" smtClean="0"/>
              <a:t>4/25/23</a:t>
            </a:fld>
            <a:endParaRPr lang="en-US"/>
          </a:p>
        </p:txBody>
      </p:sp>
      <p:sp>
        <p:nvSpPr>
          <p:cNvPr id="5" name="Footer Placeholder 4">
            <a:extLst>
              <a:ext uri="{FF2B5EF4-FFF2-40B4-BE49-F238E27FC236}">
                <a16:creationId xmlns:a16="http://schemas.microsoft.com/office/drawing/2014/main" id="{0FC8EB5A-F773-000F-37A5-EB8D7C9D4E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21C740-B870-C432-22BF-9EA0CB0DDD56}"/>
              </a:ext>
            </a:extLst>
          </p:cNvPr>
          <p:cNvSpPr>
            <a:spLocks noGrp="1"/>
          </p:cNvSpPr>
          <p:nvPr>
            <p:ph type="sldNum" sz="quarter" idx="12"/>
          </p:nvPr>
        </p:nvSpPr>
        <p:spPr/>
        <p:txBody>
          <a:bodyPr/>
          <a:lstStyle/>
          <a:p>
            <a:fld id="{CC35A3DC-D7E1-9542-A84F-50C19D8DC7C3}" type="slidenum">
              <a:rPr lang="en-US" smtClean="0"/>
              <a:t>‹#›</a:t>
            </a:fld>
            <a:endParaRPr lang="en-US"/>
          </a:p>
        </p:txBody>
      </p:sp>
    </p:spTree>
    <p:extLst>
      <p:ext uri="{BB962C8B-B14F-4D97-AF65-F5344CB8AC3E}">
        <p14:creationId xmlns:p14="http://schemas.microsoft.com/office/powerpoint/2010/main" val="3977605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0E58C-078D-35EA-CA35-F27C560D09B8}"/>
              </a:ext>
            </a:extLst>
          </p:cNvPr>
          <p:cNvSpPr>
            <a:spLocks noGrp="1"/>
          </p:cNvSpPr>
          <p:nvPr>
            <p:ph type="title"/>
          </p:nvPr>
        </p:nvSpPr>
        <p:spPr/>
        <p:txBody>
          <a:bodyPr/>
          <a:lstStyle>
            <a:lvl1pPr>
              <a:defRPr b="1" i="0">
                <a:solidFill>
                  <a:srgbClr val="139D52"/>
                </a:solidFill>
                <a:latin typeface="Montserrat" pitchFamily="2" charset="77"/>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A5F9D404-C1A2-F258-CAB5-FA7B2EC6300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BDF765F-1CDF-37DC-1C2F-4F562CC1D6A5}"/>
              </a:ext>
            </a:extLst>
          </p:cNvPr>
          <p:cNvSpPr>
            <a:spLocks noGrp="1"/>
          </p:cNvSpPr>
          <p:nvPr>
            <p:ph type="dt" sz="half" idx="10"/>
          </p:nvPr>
        </p:nvSpPr>
        <p:spPr/>
        <p:txBody>
          <a:bodyPr/>
          <a:lstStyle/>
          <a:p>
            <a:fld id="{D3A864FB-F4F0-C843-8522-BEB0E5AAF49C}" type="datetimeFigureOut">
              <a:rPr lang="en-US" smtClean="0"/>
              <a:t>4/25/23</a:t>
            </a:fld>
            <a:endParaRPr lang="en-US"/>
          </a:p>
        </p:txBody>
      </p:sp>
      <p:sp>
        <p:nvSpPr>
          <p:cNvPr id="5" name="Footer Placeholder 4">
            <a:extLst>
              <a:ext uri="{FF2B5EF4-FFF2-40B4-BE49-F238E27FC236}">
                <a16:creationId xmlns:a16="http://schemas.microsoft.com/office/drawing/2014/main" id="{5ECA5EA9-5571-8802-BC89-585B0694B1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3C1F01-E2E5-2589-3241-86F4773798A3}"/>
              </a:ext>
            </a:extLst>
          </p:cNvPr>
          <p:cNvSpPr>
            <a:spLocks noGrp="1"/>
          </p:cNvSpPr>
          <p:nvPr>
            <p:ph type="sldNum" sz="quarter" idx="12"/>
          </p:nvPr>
        </p:nvSpPr>
        <p:spPr/>
        <p:txBody>
          <a:bodyPr/>
          <a:lstStyle/>
          <a:p>
            <a:fld id="{CC35A3DC-D7E1-9542-A84F-50C19D8DC7C3}" type="slidenum">
              <a:rPr lang="en-US" smtClean="0"/>
              <a:t>‹#›</a:t>
            </a:fld>
            <a:endParaRPr lang="en-US"/>
          </a:p>
        </p:txBody>
      </p:sp>
    </p:spTree>
    <p:extLst>
      <p:ext uri="{BB962C8B-B14F-4D97-AF65-F5344CB8AC3E}">
        <p14:creationId xmlns:p14="http://schemas.microsoft.com/office/powerpoint/2010/main" val="38560945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530BC-7165-BD47-73D0-A95DC32F11F8}"/>
              </a:ext>
            </a:extLst>
          </p:cNvPr>
          <p:cNvSpPr>
            <a:spLocks noGrp="1"/>
          </p:cNvSpPr>
          <p:nvPr>
            <p:ph type="title"/>
          </p:nvPr>
        </p:nvSpPr>
        <p:spPr>
          <a:xfrm>
            <a:off x="831850" y="1709738"/>
            <a:ext cx="10515600" cy="2852737"/>
          </a:xfrm>
        </p:spPr>
        <p:txBody>
          <a:bodyPr anchor="b">
            <a:normAutofit/>
          </a:bodyPr>
          <a:lstStyle>
            <a:lvl1pPr>
              <a:defRPr sz="4800" b="1" i="0">
                <a:solidFill>
                  <a:srgbClr val="139D52"/>
                </a:solidFill>
                <a:latin typeface="Montserrat" pitchFamily="2" charset="77"/>
              </a:defRPr>
            </a:lvl1p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4649EAF4-D1D4-3C9B-84DF-4A03F46440C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
        <p:nvSpPr>
          <p:cNvPr id="4" name="Date Placeholder 3">
            <a:extLst>
              <a:ext uri="{FF2B5EF4-FFF2-40B4-BE49-F238E27FC236}">
                <a16:creationId xmlns:a16="http://schemas.microsoft.com/office/drawing/2014/main" id="{EA553AAA-12A7-850B-DD59-B33B0314AEE2}"/>
              </a:ext>
            </a:extLst>
          </p:cNvPr>
          <p:cNvSpPr>
            <a:spLocks noGrp="1"/>
          </p:cNvSpPr>
          <p:nvPr>
            <p:ph type="dt" sz="half" idx="10"/>
          </p:nvPr>
        </p:nvSpPr>
        <p:spPr/>
        <p:txBody>
          <a:bodyPr/>
          <a:lstStyle/>
          <a:p>
            <a:fld id="{D3A864FB-F4F0-C843-8522-BEB0E5AAF49C}" type="datetimeFigureOut">
              <a:rPr lang="en-US" smtClean="0"/>
              <a:t>4/25/23</a:t>
            </a:fld>
            <a:endParaRPr lang="en-US"/>
          </a:p>
        </p:txBody>
      </p:sp>
      <p:sp>
        <p:nvSpPr>
          <p:cNvPr id="5" name="Footer Placeholder 4">
            <a:extLst>
              <a:ext uri="{FF2B5EF4-FFF2-40B4-BE49-F238E27FC236}">
                <a16:creationId xmlns:a16="http://schemas.microsoft.com/office/drawing/2014/main" id="{6A67DFDD-175B-FF6B-7FC1-7391B04A7B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501AF18-6963-39FD-C254-7F2C0B806624}"/>
              </a:ext>
            </a:extLst>
          </p:cNvPr>
          <p:cNvSpPr>
            <a:spLocks noGrp="1"/>
          </p:cNvSpPr>
          <p:nvPr>
            <p:ph type="sldNum" sz="quarter" idx="12"/>
          </p:nvPr>
        </p:nvSpPr>
        <p:spPr/>
        <p:txBody>
          <a:bodyPr/>
          <a:lstStyle/>
          <a:p>
            <a:fld id="{CC35A3DC-D7E1-9542-A84F-50C19D8DC7C3}" type="slidenum">
              <a:rPr lang="en-US" smtClean="0"/>
              <a:t>‹#›</a:t>
            </a:fld>
            <a:endParaRPr lang="en-US"/>
          </a:p>
        </p:txBody>
      </p:sp>
    </p:spTree>
    <p:extLst>
      <p:ext uri="{BB962C8B-B14F-4D97-AF65-F5344CB8AC3E}">
        <p14:creationId xmlns:p14="http://schemas.microsoft.com/office/powerpoint/2010/main" val="9007336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5E61ED-4976-B982-7715-FEB4C57F2A84}"/>
              </a:ext>
            </a:extLst>
          </p:cNvPr>
          <p:cNvSpPr>
            <a:spLocks noGrp="1"/>
          </p:cNvSpPr>
          <p:nvPr>
            <p:ph type="title"/>
          </p:nvPr>
        </p:nvSpPr>
        <p:spPr/>
        <p:txBody>
          <a:bodyPr/>
          <a:lstStyle>
            <a:lvl1pPr>
              <a:defRPr b="1" i="0">
                <a:solidFill>
                  <a:srgbClr val="139D52"/>
                </a:solidFill>
                <a:latin typeface="Montserrat" pitchFamily="2" charset="77"/>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E174D18C-D5BC-5AF8-6EDE-BAF7A7FE508D}"/>
              </a:ext>
            </a:extLst>
          </p:cNvPr>
          <p:cNvSpPr>
            <a:spLocks noGrp="1"/>
          </p:cNvSpPr>
          <p:nvPr>
            <p:ph sz="half" idx="1"/>
          </p:nvPr>
        </p:nvSpPr>
        <p:spPr>
          <a:xfrm>
            <a:off x="838200" y="1825625"/>
            <a:ext cx="5181600" cy="4351338"/>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Content Placeholder 3">
            <a:extLst>
              <a:ext uri="{FF2B5EF4-FFF2-40B4-BE49-F238E27FC236}">
                <a16:creationId xmlns:a16="http://schemas.microsoft.com/office/drawing/2014/main" id="{7759FE46-FE09-7894-3AF8-62CE26EAB5BA}"/>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B3FAF01-98C4-A6E4-C82E-E42722E91B51}"/>
              </a:ext>
            </a:extLst>
          </p:cNvPr>
          <p:cNvSpPr>
            <a:spLocks noGrp="1"/>
          </p:cNvSpPr>
          <p:nvPr>
            <p:ph type="dt" sz="half" idx="10"/>
          </p:nvPr>
        </p:nvSpPr>
        <p:spPr/>
        <p:txBody>
          <a:bodyPr/>
          <a:lstStyle/>
          <a:p>
            <a:fld id="{D3A864FB-F4F0-C843-8522-BEB0E5AAF49C}" type="datetimeFigureOut">
              <a:rPr lang="en-US" smtClean="0"/>
              <a:t>4/25/23</a:t>
            </a:fld>
            <a:endParaRPr lang="en-US"/>
          </a:p>
        </p:txBody>
      </p:sp>
      <p:sp>
        <p:nvSpPr>
          <p:cNvPr id="6" name="Footer Placeholder 5">
            <a:extLst>
              <a:ext uri="{FF2B5EF4-FFF2-40B4-BE49-F238E27FC236}">
                <a16:creationId xmlns:a16="http://schemas.microsoft.com/office/drawing/2014/main" id="{975C8284-BF6E-CDA1-BB25-5B2DBF485B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DA3938C-8E9E-3DD7-8E2F-507E0703A853}"/>
              </a:ext>
            </a:extLst>
          </p:cNvPr>
          <p:cNvSpPr>
            <a:spLocks noGrp="1"/>
          </p:cNvSpPr>
          <p:nvPr>
            <p:ph type="sldNum" sz="quarter" idx="12"/>
          </p:nvPr>
        </p:nvSpPr>
        <p:spPr/>
        <p:txBody>
          <a:bodyPr/>
          <a:lstStyle/>
          <a:p>
            <a:fld id="{CC35A3DC-D7E1-9542-A84F-50C19D8DC7C3}" type="slidenum">
              <a:rPr lang="en-US" smtClean="0"/>
              <a:t>‹#›</a:t>
            </a:fld>
            <a:endParaRPr lang="en-US"/>
          </a:p>
        </p:txBody>
      </p:sp>
    </p:spTree>
    <p:extLst>
      <p:ext uri="{BB962C8B-B14F-4D97-AF65-F5344CB8AC3E}">
        <p14:creationId xmlns:p14="http://schemas.microsoft.com/office/powerpoint/2010/main" val="22012009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1C8C19-22C9-F65C-DF5D-93717BE8407B}"/>
              </a:ext>
            </a:extLst>
          </p:cNvPr>
          <p:cNvSpPr>
            <a:spLocks noGrp="1"/>
          </p:cNvSpPr>
          <p:nvPr>
            <p:ph type="title"/>
          </p:nvPr>
        </p:nvSpPr>
        <p:spPr>
          <a:xfrm>
            <a:off x="839788" y="365125"/>
            <a:ext cx="10515600" cy="1325563"/>
          </a:xfrm>
        </p:spPr>
        <p:txBody>
          <a:bodyPr/>
          <a:lstStyle>
            <a:lvl1pPr>
              <a:defRPr b="1" i="0">
                <a:solidFill>
                  <a:srgbClr val="139D52"/>
                </a:solidFill>
                <a:latin typeface="Montserrat" pitchFamily="2" charset="77"/>
              </a:defRPr>
            </a:lvl1p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4D6E7616-41C6-0616-FD62-8C2EFF03EB7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C472073-751E-500B-36D7-CC8EBF412671}"/>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CA316DC0-C428-4A97-AD4D-108CA5F292F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7337D5CC-FCF1-BA82-9582-5B8E0B266FB2}"/>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2511175-5034-4389-011E-D4B254A3EE7A}"/>
              </a:ext>
            </a:extLst>
          </p:cNvPr>
          <p:cNvSpPr>
            <a:spLocks noGrp="1"/>
          </p:cNvSpPr>
          <p:nvPr>
            <p:ph type="dt" sz="half" idx="10"/>
          </p:nvPr>
        </p:nvSpPr>
        <p:spPr/>
        <p:txBody>
          <a:bodyPr/>
          <a:lstStyle/>
          <a:p>
            <a:fld id="{D3A864FB-F4F0-C843-8522-BEB0E5AAF49C}" type="datetimeFigureOut">
              <a:rPr lang="en-US" smtClean="0"/>
              <a:t>4/25/23</a:t>
            </a:fld>
            <a:endParaRPr lang="en-US"/>
          </a:p>
        </p:txBody>
      </p:sp>
      <p:sp>
        <p:nvSpPr>
          <p:cNvPr id="8" name="Footer Placeholder 7">
            <a:extLst>
              <a:ext uri="{FF2B5EF4-FFF2-40B4-BE49-F238E27FC236}">
                <a16:creationId xmlns:a16="http://schemas.microsoft.com/office/drawing/2014/main" id="{8E90EEC7-E496-612D-4DBE-9C5EDB225C4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36079BE-FFD1-2BC6-466A-A5B911C281C6}"/>
              </a:ext>
            </a:extLst>
          </p:cNvPr>
          <p:cNvSpPr>
            <a:spLocks noGrp="1"/>
          </p:cNvSpPr>
          <p:nvPr>
            <p:ph type="sldNum" sz="quarter" idx="12"/>
          </p:nvPr>
        </p:nvSpPr>
        <p:spPr/>
        <p:txBody>
          <a:bodyPr/>
          <a:lstStyle/>
          <a:p>
            <a:fld id="{CC35A3DC-D7E1-9542-A84F-50C19D8DC7C3}" type="slidenum">
              <a:rPr lang="en-US" smtClean="0"/>
              <a:t>‹#›</a:t>
            </a:fld>
            <a:endParaRPr lang="en-US"/>
          </a:p>
        </p:txBody>
      </p:sp>
    </p:spTree>
    <p:extLst>
      <p:ext uri="{BB962C8B-B14F-4D97-AF65-F5344CB8AC3E}">
        <p14:creationId xmlns:p14="http://schemas.microsoft.com/office/powerpoint/2010/main" val="2555540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1F1D8-9929-3BA4-8BD5-1FD8FB60595E}"/>
              </a:ext>
            </a:extLst>
          </p:cNvPr>
          <p:cNvSpPr>
            <a:spLocks noGrp="1"/>
          </p:cNvSpPr>
          <p:nvPr>
            <p:ph type="title"/>
          </p:nvPr>
        </p:nvSpPr>
        <p:spPr/>
        <p:txBody>
          <a:bodyPr/>
          <a:lstStyle>
            <a:lvl1pPr>
              <a:defRPr b="1" i="0">
                <a:solidFill>
                  <a:srgbClr val="139D52"/>
                </a:solidFill>
                <a:latin typeface="Montserrat" pitchFamily="2" charset="77"/>
              </a:defRPr>
            </a:lvl1pPr>
          </a:lstStyle>
          <a:p>
            <a:r>
              <a:rPr lang="en-GB" dirty="0"/>
              <a:t>Click to edit Master title style</a:t>
            </a:r>
            <a:endParaRPr lang="en-US" dirty="0"/>
          </a:p>
        </p:txBody>
      </p:sp>
      <p:sp>
        <p:nvSpPr>
          <p:cNvPr id="3" name="Date Placeholder 2">
            <a:extLst>
              <a:ext uri="{FF2B5EF4-FFF2-40B4-BE49-F238E27FC236}">
                <a16:creationId xmlns:a16="http://schemas.microsoft.com/office/drawing/2014/main" id="{4A3799D3-536E-B902-14ED-C0F4D1D1E76D}"/>
              </a:ext>
            </a:extLst>
          </p:cNvPr>
          <p:cNvSpPr>
            <a:spLocks noGrp="1"/>
          </p:cNvSpPr>
          <p:nvPr>
            <p:ph type="dt" sz="half" idx="10"/>
          </p:nvPr>
        </p:nvSpPr>
        <p:spPr/>
        <p:txBody>
          <a:bodyPr/>
          <a:lstStyle/>
          <a:p>
            <a:fld id="{D3A864FB-F4F0-C843-8522-BEB0E5AAF49C}" type="datetimeFigureOut">
              <a:rPr lang="en-US" smtClean="0"/>
              <a:t>4/25/23</a:t>
            </a:fld>
            <a:endParaRPr lang="en-US"/>
          </a:p>
        </p:txBody>
      </p:sp>
      <p:sp>
        <p:nvSpPr>
          <p:cNvPr id="4" name="Footer Placeholder 3">
            <a:extLst>
              <a:ext uri="{FF2B5EF4-FFF2-40B4-BE49-F238E27FC236}">
                <a16:creationId xmlns:a16="http://schemas.microsoft.com/office/drawing/2014/main" id="{269DFCA1-91FF-A859-5BC6-2D55C06D203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2B37D7D-9C4C-06EC-DC55-C66443BBA965}"/>
              </a:ext>
            </a:extLst>
          </p:cNvPr>
          <p:cNvSpPr>
            <a:spLocks noGrp="1"/>
          </p:cNvSpPr>
          <p:nvPr>
            <p:ph type="sldNum" sz="quarter" idx="12"/>
          </p:nvPr>
        </p:nvSpPr>
        <p:spPr/>
        <p:txBody>
          <a:bodyPr/>
          <a:lstStyle/>
          <a:p>
            <a:fld id="{CC35A3DC-D7E1-9542-A84F-50C19D8DC7C3}" type="slidenum">
              <a:rPr lang="en-US" smtClean="0"/>
              <a:t>‹#›</a:t>
            </a:fld>
            <a:endParaRPr lang="en-US"/>
          </a:p>
        </p:txBody>
      </p:sp>
    </p:spTree>
    <p:extLst>
      <p:ext uri="{BB962C8B-B14F-4D97-AF65-F5344CB8AC3E}">
        <p14:creationId xmlns:p14="http://schemas.microsoft.com/office/powerpoint/2010/main" val="26743844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258FD89-7046-0DEC-C281-258599FDDC0A}"/>
              </a:ext>
            </a:extLst>
          </p:cNvPr>
          <p:cNvSpPr>
            <a:spLocks noGrp="1"/>
          </p:cNvSpPr>
          <p:nvPr>
            <p:ph type="dt" sz="half" idx="10"/>
          </p:nvPr>
        </p:nvSpPr>
        <p:spPr/>
        <p:txBody>
          <a:bodyPr/>
          <a:lstStyle/>
          <a:p>
            <a:fld id="{D3A864FB-F4F0-C843-8522-BEB0E5AAF49C}" type="datetimeFigureOut">
              <a:rPr lang="en-US" smtClean="0"/>
              <a:t>4/25/23</a:t>
            </a:fld>
            <a:endParaRPr lang="en-US"/>
          </a:p>
        </p:txBody>
      </p:sp>
      <p:sp>
        <p:nvSpPr>
          <p:cNvPr id="3" name="Footer Placeholder 2">
            <a:extLst>
              <a:ext uri="{FF2B5EF4-FFF2-40B4-BE49-F238E27FC236}">
                <a16:creationId xmlns:a16="http://schemas.microsoft.com/office/drawing/2014/main" id="{B9ACE139-3661-ECE5-5ED4-9754FE9B462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F3164C7-4147-1143-1470-388014B47F50}"/>
              </a:ext>
            </a:extLst>
          </p:cNvPr>
          <p:cNvSpPr>
            <a:spLocks noGrp="1"/>
          </p:cNvSpPr>
          <p:nvPr>
            <p:ph type="sldNum" sz="quarter" idx="12"/>
          </p:nvPr>
        </p:nvSpPr>
        <p:spPr/>
        <p:txBody>
          <a:bodyPr/>
          <a:lstStyle/>
          <a:p>
            <a:fld id="{CC35A3DC-D7E1-9542-A84F-50C19D8DC7C3}" type="slidenum">
              <a:rPr lang="en-US" smtClean="0"/>
              <a:t>‹#›</a:t>
            </a:fld>
            <a:endParaRPr lang="en-US"/>
          </a:p>
        </p:txBody>
      </p:sp>
    </p:spTree>
    <p:extLst>
      <p:ext uri="{BB962C8B-B14F-4D97-AF65-F5344CB8AC3E}">
        <p14:creationId xmlns:p14="http://schemas.microsoft.com/office/powerpoint/2010/main" val="1196300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C6375-1BCE-8C0A-3B35-E278A8ED99E9}"/>
              </a:ext>
            </a:extLst>
          </p:cNvPr>
          <p:cNvSpPr>
            <a:spLocks noGrp="1"/>
          </p:cNvSpPr>
          <p:nvPr>
            <p:ph type="title"/>
          </p:nvPr>
        </p:nvSpPr>
        <p:spPr>
          <a:xfrm>
            <a:off x="839788" y="457200"/>
            <a:ext cx="3932237" cy="1600200"/>
          </a:xfrm>
        </p:spPr>
        <p:txBody>
          <a:bodyPr anchor="b"/>
          <a:lstStyle>
            <a:lvl1pPr>
              <a:defRPr sz="3200" b="1" i="0">
                <a:solidFill>
                  <a:srgbClr val="139D52"/>
                </a:solidFill>
                <a:latin typeface="Montserrat SemiBold" pitchFamily="2" charset="77"/>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B88A4E45-DF47-4424-6CD9-29A6D76125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Text Placeholder 3">
            <a:extLst>
              <a:ext uri="{FF2B5EF4-FFF2-40B4-BE49-F238E27FC236}">
                <a16:creationId xmlns:a16="http://schemas.microsoft.com/office/drawing/2014/main" id="{91C583F7-AC8B-EAC1-5B91-1C3BB34BC3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dirty="0"/>
              <a:t>Click to edit Master text styles</a:t>
            </a:r>
          </a:p>
        </p:txBody>
      </p:sp>
      <p:sp>
        <p:nvSpPr>
          <p:cNvPr id="5" name="Date Placeholder 4">
            <a:extLst>
              <a:ext uri="{FF2B5EF4-FFF2-40B4-BE49-F238E27FC236}">
                <a16:creationId xmlns:a16="http://schemas.microsoft.com/office/drawing/2014/main" id="{5EC5F32A-3705-6779-9867-906684473675}"/>
              </a:ext>
            </a:extLst>
          </p:cNvPr>
          <p:cNvSpPr>
            <a:spLocks noGrp="1"/>
          </p:cNvSpPr>
          <p:nvPr>
            <p:ph type="dt" sz="half" idx="10"/>
          </p:nvPr>
        </p:nvSpPr>
        <p:spPr/>
        <p:txBody>
          <a:bodyPr/>
          <a:lstStyle/>
          <a:p>
            <a:fld id="{D3A864FB-F4F0-C843-8522-BEB0E5AAF49C}" type="datetimeFigureOut">
              <a:rPr lang="en-US" smtClean="0"/>
              <a:t>4/25/23</a:t>
            </a:fld>
            <a:endParaRPr lang="en-US"/>
          </a:p>
        </p:txBody>
      </p:sp>
      <p:sp>
        <p:nvSpPr>
          <p:cNvPr id="6" name="Footer Placeholder 5">
            <a:extLst>
              <a:ext uri="{FF2B5EF4-FFF2-40B4-BE49-F238E27FC236}">
                <a16:creationId xmlns:a16="http://schemas.microsoft.com/office/drawing/2014/main" id="{7BF963D6-4ED7-71F3-3F2F-FD005FAB350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DD6F6B8-20CB-D533-E0E1-946E7E397727}"/>
              </a:ext>
            </a:extLst>
          </p:cNvPr>
          <p:cNvSpPr>
            <a:spLocks noGrp="1"/>
          </p:cNvSpPr>
          <p:nvPr>
            <p:ph type="sldNum" sz="quarter" idx="12"/>
          </p:nvPr>
        </p:nvSpPr>
        <p:spPr/>
        <p:txBody>
          <a:bodyPr/>
          <a:lstStyle/>
          <a:p>
            <a:fld id="{CC35A3DC-D7E1-9542-A84F-50C19D8DC7C3}" type="slidenum">
              <a:rPr lang="en-US" smtClean="0"/>
              <a:t>‹#›</a:t>
            </a:fld>
            <a:endParaRPr lang="en-US"/>
          </a:p>
        </p:txBody>
      </p:sp>
    </p:spTree>
    <p:extLst>
      <p:ext uri="{BB962C8B-B14F-4D97-AF65-F5344CB8AC3E}">
        <p14:creationId xmlns:p14="http://schemas.microsoft.com/office/powerpoint/2010/main" val="3202104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A04EF-4A49-3B70-A118-9A59559B1729}"/>
              </a:ext>
            </a:extLst>
          </p:cNvPr>
          <p:cNvSpPr>
            <a:spLocks noGrp="1"/>
          </p:cNvSpPr>
          <p:nvPr>
            <p:ph type="title"/>
          </p:nvPr>
        </p:nvSpPr>
        <p:spPr>
          <a:xfrm>
            <a:off x="839788" y="457200"/>
            <a:ext cx="3932237" cy="1600200"/>
          </a:xfrm>
        </p:spPr>
        <p:txBody>
          <a:bodyPr anchor="b"/>
          <a:lstStyle>
            <a:lvl1pPr>
              <a:defRPr sz="3200" b="1" i="0">
                <a:solidFill>
                  <a:srgbClr val="139D52"/>
                </a:solidFill>
                <a:latin typeface="Montserrat SemiBold" pitchFamily="2" charset="77"/>
              </a:defRPr>
            </a:lvl1pPr>
          </a:lstStyle>
          <a:p>
            <a:r>
              <a:rPr lang="en-GB" dirty="0"/>
              <a:t>Click to edit Master title style</a:t>
            </a:r>
            <a:endParaRPr lang="en-US" dirty="0"/>
          </a:p>
        </p:txBody>
      </p:sp>
      <p:sp>
        <p:nvSpPr>
          <p:cNvPr id="3" name="Picture Placeholder 2">
            <a:extLst>
              <a:ext uri="{FF2B5EF4-FFF2-40B4-BE49-F238E27FC236}">
                <a16:creationId xmlns:a16="http://schemas.microsoft.com/office/drawing/2014/main" id="{ADABA375-202A-6594-010C-A27706831BD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5343169-6113-BC9C-3EE5-E2D0AE1A7E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dirty="0"/>
              <a:t>Click to edit Master text styles</a:t>
            </a:r>
          </a:p>
        </p:txBody>
      </p:sp>
      <p:sp>
        <p:nvSpPr>
          <p:cNvPr id="5" name="Date Placeholder 4">
            <a:extLst>
              <a:ext uri="{FF2B5EF4-FFF2-40B4-BE49-F238E27FC236}">
                <a16:creationId xmlns:a16="http://schemas.microsoft.com/office/drawing/2014/main" id="{002258CA-0932-CBDE-6ADC-AFD33C85B617}"/>
              </a:ext>
            </a:extLst>
          </p:cNvPr>
          <p:cNvSpPr>
            <a:spLocks noGrp="1"/>
          </p:cNvSpPr>
          <p:nvPr>
            <p:ph type="dt" sz="half" idx="10"/>
          </p:nvPr>
        </p:nvSpPr>
        <p:spPr/>
        <p:txBody>
          <a:bodyPr/>
          <a:lstStyle/>
          <a:p>
            <a:fld id="{D3A864FB-F4F0-C843-8522-BEB0E5AAF49C}" type="datetimeFigureOut">
              <a:rPr lang="en-US" smtClean="0"/>
              <a:t>4/25/23</a:t>
            </a:fld>
            <a:endParaRPr lang="en-US"/>
          </a:p>
        </p:txBody>
      </p:sp>
      <p:sp>
        <p:nvSpPr>
          <p:cNvPr id="6" name="Footer Placeholder 5">
            <a:extLst>
              <a:ext uri="{FF2B5EF4-FFF2-40B4-BE49-F238E27FC236}">
                <a16:creationId xmlns:a16="http://schemas.microsoft.com/office/drawing/2014/main" id="{7AA60CBC-5BC0-3C85-4554-EF3D09B8D4C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A4CB41D-12EC-6393-E427-9C8B6B652FC1}"/>
              </a:ext>
            </a:extLst>
          </p:cNvPr>
          <p:cNvSpPr>
            <a:spLocks noGrp="1"/>
          </p:cNvSpPr>
          <p:nvPr>
            <p:ph type="sldNum" sz="quarter" idx="12"/>
          </p:nvPr>
        </p:nvSpPr>
        <p:spPr/>
        <p:txBody>
          <a:bodyPr/>
          <a:lstStyle/>
          <a:p>
            <a:fld id="{CC35A3DC-D7E1-9542-A84F-50C19D8DC7C3}" type="slidenum">
              <a:rPr lang="en-US" smtClean="0"/>
              <a:t>‹#›</a:t>
            </a:fld>
            <a:endParaRPr lang="en-US"/>
          </a:p>
        </p:txBody>
      </p:sp>
    </p:spTree>
    <p:extLst>
      <p:ext uri="{BB962C8B-B14F-4D97-AF65-F5344CB8AC3E}">
        <p14:creationId xmlns:p14="http://schemas.microsoft.com/office/powerpoint/2010/main" val="8880739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66F54A-F244-22E1-7257-D5909538604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z="4400" b="1" dirty="0">
                <a:solidFill>
                  <a:srgbClr val="139D52"/>
                </a:solidFill>
                <a:latin typeface="Montserrat" pitchFamily="2" charset="77"/>
              </a:rPr>
              <a:t>Title To Go Here</a:t>
            </a:r>
            <a:endParaRPr lang="en-US" dirty="0"/>
          </a:p>
        </p:txBody>
      </p:sp>
      <p:sp>
        <p:nvSpPr>
          <p:cNvPr id="3" name="Text Placeholder 2">
            <a:extLst>
              <a:ext uri="{FF2B5EF4-FFF2-40B4-BE49-F238E27FC236}">
                <a16:creationId xmlns:a16="http://schemas.microsoft.com/office/drawing/2014/main" id="{8FBE9D76-77AE-9A70-22D2-4B66287719F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a:extLst>
              <a:ext uri="{FF2B5EF4-FFF2-40B4-BE49-F238E27FC236}">
                <a16:creationId xmlns:a16="http://schemas.microsoft.com/office/drawing/2014/main" id="{FA2F6CCA-068F-DAE3-2F94-994C06D2D5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A864FB-F4F0-C843-8522-BEB0E5AAF49C}" type="datetimeFigureOut">
              <a:rPr lang="en-US" smtClean="0"/>
              <a:t>4/25/23</a:t>
            </a:fld>
            <a:endParaRPr lang="en-US"/>
          </a:p>
        </p:txBody>
      </p:sp>
      <p:sp>
        <p:nvSpPr>
          <p:cNvPr id="5" name="Footer Placeholder 4">
            <a:extLst>
              <a:ext uri="{FF2B5EF4-FFF2-40B4-BE49-F238E27FC236}">
                <a16:creationId xmlns:a16="http://schemas.microsoft.com/office/drawing/2014/main" id="{62A38DD6-CBCE-D755-8149-65EEB8CB423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94B0087A-87D2-AFE8-7485-ECA86DB2CAD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35A3DC-D7E1-9542-A84F-50C19D8DC7C3}" type="slidenum">
              <a:rPr lang="en-US" smtClean="0"/>
              <a:t>‹#›</a:t>
            </a:fld>
            <a:endParaRPr lang="en-US"/>
          </a:p>
        </p:txBody>
      </p:sp>
    </p:spTree>
    <p:extLst>
      <p:ext uri="{BB962C8B-B14F-4D97-AF65-F5344CB8AC3E}">
        <p14:creationId xmlns:p14="http://schemas.microsoft.com/office/powerpoint/2010/main" val="7845514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ontserra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emf"/><Relationship Id="rId4" Type="http://schemas.openxmlformats.org/officeDocument/2006/relationships/image" Target="../media/image3.emf"/></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emf"/></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7" Type="http://schemas.openxmlformats.org/officeDocument/2006/relationships/image" Target="../media/image8.pn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A84A69-33CD-82D8-7000-43D2D3D10026}"/>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0"/>
            <a:ext cx="12180232" cy="6858000"/>
          </a:xfrm>
          <a:prstGeom prst="rect">
            <a:avLst/>
          </a:prstGeom>
        </p:spPr>
      </p:pic>
    </p:spTree>
    <p:extLst>
      <p:ext uri="{BB962C8B-B14F-4D97-AF65-F5344CB8AC3E}">
        <p14:creationId xmlns:p14="http://schemas.microsoft.com/office/powerpoint/2010/main" val="5202139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3C19A28-377F-F97B-63B0-95FFC4ACEAE0}"/>
              </a:ext>
            </a:extLst>
          </p:cNvPr>
          <p:cNvPicPr>
            <a:picLocks noChangeAspect="1"/>
          </p:cNvPicPr>
          <p:nvPr/>
        </p:nvPicPr>
        <p:blipFill rotWithShape="1">
          <a:blip r:embed="rId3"/>
          <a:srcRect l="21429" t="6022" b="6022"/>
          <a:stretch/>
        </p:blipFill>
        <p:spPr>
          <a:xfrm>
            <a:off x="0" y="0"/>
            <a:ext cx="3283527" cy="6858000"/>
          </a:xfrm>
          <a:prstGeom prst="rect">
            <a:avLst/>
          </a:prstGeom>
        </p:spPr>
      </p:pic>
      <p:pic>
        <p:nvPicPr>
          <p:cNvPr id="6" name="Picture 5">
            <a:extLst>
              <a:ext uri="{FF2B5EF4-FFF2-40B4-BE49-F238E27FC236}">
                <a16:creationId xmlns:a16="http://schemas.microsoft.com/office/drawing/2014/main" id="{672E9B79-E3D6-E4F3-A1FD-2D03C3463A48}"/>
              </a:ext>
            </a:extLst>
          </p:cNvPr>
          <p:cNvPicPr>
            <a:picLocks noChangeAspect="1"/>
          </p:cNvPicPr>
          <p:nvPr/>
        </p:nvPicPr>
        <p:blipFill>
          <a:blip r:embed="rId4"/>
          <a:stretch>
            <a:fillRect/>
          </a:stretch>
        </p:blipFill>
        <p:spPr>
          <a:xfrm>
            <a:off x="10349949" y="94268"/>
            <a:ext cx="1741302" cy="1299958"/>
          </a:xfrm>
          <a:prstGeom prst="rect">
            <a:avLst/>
          </a:prstGeom>
        </p:spPr>
      </p:pic>
      <p:pic>
        <p:nvPicPr>
          <p:cNvPr id="9" name="Picture 8">
            <a:extLst>
              <a:ext uri="{FF2B5EF4-FFF2-40B4-BE49-F238E27FC236}">
                <a16:creationId xmlns:a16="http://schemas.microsoft.com/office/drawing/2014/main" id="{1DA3BCEE-EA08-6555-71CC-03DB69EFF6B3}"/>
              </a:ext>
            </a:extLst>
          </p:cNvPr>
          <p:cNvPicPr>
            <a:picLocks noChangeAspect="1"/>
          </p:cNvPicPr>
          <p:nvPr/>
        </p:nvPicPr>
        <p:blipFill>
          <a:blip r:embed="rId5"/>
          <a:stretch>
            <a:fillRect/>
          </a:stretch>
        </p:blipFill>
        <p:spPr>
          <a:xfrm>
            <a:off x="9363566" y="6300640"/>
            <a:ext cx="342900" cy="342900"/>
          </a:xfrm>
          <a:prstGeom prst="rect">
            <a:avLst/>
          </a:prstGeom>
        </p:spPr>
      </p:pic>
      <p:sp>
        <p:nvSpPr>
          <p:cNvPr id="10" name="TextBox 9">
            <a:extLst>
              <a:ext uri="{FF2B5EF4-FFF2-40B4-BE49-F238E27FC236}">
                <a16:creationId xmlns:a16="http://schemas.microsoft.com/office/drawing/2014/main" id="{E709AAF2-51D4-A88C-480B-9CD423160F7D}"/>
              </a:ext>
            </a:extLst>
          </p:cNvPr>
          <p:cNvSpPr txBox="1"/>
          <p:nvPr/>
        </p:nvSpPr>
        <p:spPr>
          <a:xfrm>
            <a:off x="9706466" y="6288267"/>
            <a:ext cx="2846750" cy="367645"/>
          </a:xfrm>
          <a:prstGeom prst="rect">
            <a:avLst/>
          </a:prstGeom>
          <a:noFill/>
        </p:spPr>
        <p:txBody>
          <a:bodyPr wrap="square" rtlCol="0">
            <a:spAutoFit/>
          </a:bodyPr>
          <a:lstStyle/>
          <a:p>
            <a:r>
              <a:rPr lang="en-US" dirty="0" err="1">
                <a:solidFill>
                  <a:srgbClr val="139D52"/>
                </a:solidFill>
                <a:latin typeface="Montserrat" pitchFamily="2" charset="77"/>
              </a:rPr>
              <a:t>traconference.eu</a:t>
            </a:r>
            <a:endParaRPr lang="en-US" dirty="0">
              <a:solidFill>
                <a:srgbClr val="139D52"/>
              </a:solidFill>
              <a:latin typeface="Montserrat" pitchFamily="2" charset="77"/>
            </a:endParaRPr>
          </a:p>
        </p:txBody>
      </p:sp>
      <p:pic>
        <p:nvPicPr>
          <p:cNvPr id="4" name="Picture 3" descr="Text&#10;&#10;Description automatically generated">
            <a:extLst>
              <a:ext uri="{FF2B5EF4-FFF2-40B4-BE49-F238E27FC236}">
                <a16:creationId xmlns:a16="http://schemas.microsoft.com/office/drawing/2014/main" id="{13CE7FFE-74B1-D8C0-DF15-B60E8FA18319}"/>
              </a:ext>
            </a:extLst>
          </p:cNvPr>
          <p:cNvPicPr>
            <a:picLocks noChangeAspect="1"/>
          </p:cNvPicPr>
          <p:nvPr/>
        </p:nvPicPr>
        <p:blipFill>
          <a:blip r:embed="rId6"/>
          <a:stretch>
            <a:fillRect/>
          </a:stretch>
        </p:blipFill>
        <p:spPr>
          <a:xfrm>
            <a:off x="4946075" y="6160939"/>
            <a:ext cx="3962400" cy="622300"/>
          </a:xfrm>
          <a:prstGeom prst="rect">
            <a:avLst/>
          </a:prstGeom>
        </p:spPr>
      </p:pic>
      <p:sp>
        <p:nvSpPr>
          <p:cNvPr id="2" name="TextBox 1">
            <a:extLst>
              <a:ext uri="{FF2B5EF4-FFF2-40B4-BE49-F238E27FC236}">
                <a16:creationId xmlns:a16="http://schemas.microsoft.com/office/drawing/2014/main" id="{A6DE06B7-2E61-08FB-5E9C-DF916524D450}"/>
              </a:ext>
            </a:extLst>
          </p:cNvPr>
          <p:cNvSpPr txBox="1"/>
          <p:nvPr/>
        </p:nvSpPr>
        <p:spPr>
          <a:xfrm>
            <a:off x="320511" y="339365"/>
            <a:ext cx="9803877" cy="4893647"/>
          </a:xfrm>
          <a:prstGeom prst="rect">
            <a:avLst/>
          </a:prstGeom>
          <a:noFill/>
        </p:spPr>
        <p:txBody>
          <a:bodyPr wrap="square" rtlCol="0">
            <a:spAutoFit/>
          </a:bodyPr>
          <a:lstStyle/>
          <a:p>
            <a:r>
              <a:rPr lang="en-US" sz="2400" b="1" dirty="0">
                <a:solidFill>
                  <a:srgbClr val="139D52"/>
                </a:solidFill>
                <a:latin typeface="Montserrat" pitchFamily="2" charset="77"/>
              </a:rPr>
              <a:t>Main Header goes here…</a:t>
            </a:r>
          </a:p>
          <a:p>
            <a:endParaRPr lang="en-US" b="1" dirty="0">
              <a:latin typeface="Montserrat" pitchFamily="2" charset="77"/>
            </a:endParaRPr>
          </a:p>
          <a:p>
            <a:r>
              <a:rPr lang="en-IE" sz="1400" dirty="0">
                <a:solidFill>
                  <a:schemeClr val="tx1">
                    <a:lumMod val="65000"/>
                    <a:lumOff val="35000"/>
                  </a:schemeClr>
                </a:solidFill>
                <a:effectLst/>
                <a:latin typeface="Montserrat Light" pitchFamily="2" charset="77"/>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 Ipsum.</a:t>
            </a:r>
          </a:p>
          <a:p>
            <a:endParaRPr lang="en-IE" sz="1400" dirty="0">
              <a:solidFill>
                <a:schemeClr val="tx1">
                  <a:lumMod val="65000"/>
                  <a:lumOff val="35000"/>
                </a:schemeClr>
              </a:solidFill>
              <a:latin typeface="Montserrat Light" pitchFamily="2" charset="77"/>
            </a:endParaRPr>
          </a:p>
          <a:p>
            <a:r>
              <a:rPr lang="en-US" b="1" dirty="0">
                <a:solidFill>
                  <a:srgbClr val="139D52"/>
                </a:solidFill>
                <a:latin typeface="Montserrat SemiBold" pitchFamily="2" charset="77"/>
              </a:rPr>
              <a:t>Secondary Header goes here…</a:t>
            </a:r>
            <a:endParaRPr lang="en-IE" b="1" dirty="0">
              <a:solidFill>
                <a:schemeClr val="tx1">
                  <a:lumMod val="65000"/>
                  <a:lumOff val="35000"/>
                </a:schemeClr>
              </a:solidFill>
              <a:effectLst/>
              <a:latin typeface="Montserrat SemiBold" pitchFamily="2" charset="77"/>
            </a:endParaRPr>
          </a:p>
          <a:p>
            <a:pPr marL="285750" indent="-285750">
              <a:buFont typeface="Arial" panose="020B0604020202020204" pitchFamily="34" charset="0"/>
              <a:buChar char="•"/>
            </a:pPr>
            <a:endParaRPr lang="en-IE" sz="1400" dirty="0">
              <a:solidFill>
                <a:schemeClr val="tx1">
                  <a:lumMod val="65000"/>
                  <a:lumOff val="35000"/>
                </a:schemeClr>
              </a:solidFill>
              <a:latin typeface="Montserrat Light" pitchFamily="2" charset="77"/>
            </a:endParaRPr>
          </a:p>
          <a:p>
            <a:pPr marL="285750" indent="-285750" algn="just">
              <a:lnSpc>
                <a:spcPct val="150000"/>
              </a:lnSpc>
              <a:buFont typeface="Arial" panose="020B0604020202020204" pitchFamily="34" charset="0"/>
              <a:buChar char="•"/>
            </a:pPr>
            <a:r>
              <a:rPr lang="en-IE" sz="1400" dirty="0">
                <a:solidFill>
                  <a:schemeClr val="tx1">
                    <a:lumMod val="65000"/>
                    <a:lumOff val="35000"/>
                  </a:schemeClr>
                </a:solidFill>
                <a:effectLst/>
                <a:latin typeface="Montserrat Light" pitchFamily="2" charset="77"/>
              </a:rPr>
              <a:t>Donec </a:t>
            </a:r>
            <a:r>
              <a:rPr lang="en-IE" sz="1400" dirty="0" err="1">
                <a:solidFill>
                  <a:schemeClr val="tx1">
                    <a:lumMod val="65000"/>
                    <a:lumOff val="35000"/>
                  </a:schemeClr>
                </a:solidFill>
                <a:effectLst/>
                <a:latin typeface="Montserrat Light" pitchFamily="2" charset="77"/>
              </a:rPr>
              <a:t>aliquet</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risus</a:t>
            </a:r>
            <a:r>
              <a:rPr lang="en-IE" sz="1400" dirty="0">
                <a:solidFill>
                  <a:schemeClr val="tx1">
                    <a:lumMod val="65000"/>
                    <a:lumOff val="35000"/>
                  </a:schemeClr>
                </a:solidFill>
                <a:effectLst/>
                <a:latin typeface="Montserrat Light" pitchFamily="2" charset="77"/>
              </a:rPr>
              <a:t> vitae </a:t>
            </a:r>
            <a:r>
              <a:rPr lang="en-IE" sz="1400" dirty="0" err="1">
                <a:solidFill>
                  <a:schemeClr val="tx1">
                    <a:lumMod val="65000"/>
                    <a:lumOff val="35000"/>
                  </a:schemeClr>
                </a:solidFill>
                <a:effectLst/>
                <a:latin typeface="Montserrat Light" pitchFamily="2" charset="77"/>
              </a:rPr>
              <a:t>scelerisque</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condimentum</a:t>
            </a:r>
            <a:r>
              <a:rPr lang="en-IE" sz="1400" dirty="0">
                <a:solidFill>
                  <a:schemeClr val="tx1">
                    <a:lumMod val="65000"/>
                    <a:lumOff val="35000"/>
                  </a:schemeClr>
                </a:solidFill>
                <a:effectLst/>
                <a:latin typeface="Montserrat Light" pitchFamily="2" charset="77"/>
              </a:rPr>
              <a:t>.</a:t>
            </a:r>
          </a:p>
          <a:p>
            <a:pPr marL="285750" indent="-285750" algn="just">
              <a:lnSpc>
                <a:spcPct val="150000"/>
              </a:lnSpc>
              <a:buFont typeface="Arial" panose="020B0604020202020204" pitchFamily="34" charset="0"/>
              <a:buChar char="•"/>
            </a:pPr>
            <a:r>
              <a:rPr lang="en-IE" sz="1400" dirty="0">
                <a:solidFill>
                  <a:schemeClr val="tx1">
                    <a:lumMod val="65000"/>
                    <a:lumOff val="35000"/>
                  </a:schemeClr>
                </a:solidFill>
                <a:effectLst/>
                <a:latin typeface="Montserrat Light" pitchFamily="2" charset="77"/>
              </a:rPr>
              <a:t>Duis in </a:t>
            </a:r>
            <a:r>
              <a:rPr lang="en-IE" sz="1400" dirty="0" err="1">
                <a:solidFill>
                  <a:schemeClr val="tx1">
                    <a:lumMod val="65000"/>
                    <a:lumOff val="35000"/>
                  </a:schemeClr>
                </a:solidFill>
                <a:effectLst/>
                <a:latin typeface="Montserrat Light" pitchFamily="2" charset="77"/>
              </a:rPr>
              <a:t>leo</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nec</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risus</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scelerisque</a:t>
            </a:r>
            <a:r>
              <a:rPr lang="en-IE" sz="1400" dirty="0">
                <a:solidFill>
                  <a:schemeClr val="tx1">
                    <a:lumMod val="65000"/>
                    <a:lumOff val="35000"/>
                  </a:schemeClr>
                </a:solidFill>
                <a:effectLst/>
                <a:latin typeface="Montserrat Light" pitchFamily="2" charset="77"/>
              </a:rPr>
              <a:t> semper </a:t>
            </a:r>
            <a:r>
              <a:rPr lang="en-IE" sz="1400" dirty="0" err="1">
                <a:solidFill>
                  <a:schemeClr val="tx1">
                    <a:lumMod val="65000"/>
                    <a:lumOff val="35000"/>
                  </a:schemeClr>
                </a:solidFill>
                <a:effectLst/>
                <a:latin typeface="Montserrat Light" pitchFamily="2" charset="77"/>
              </a:rPr>
              <a:t>ut</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ultrices</a:t>
            </a:r>
            <a:r>
              <a:rPr lang="en-IE" sz="1400" dirty="0">
                <a:solidFill>
                  <a:schemeClr val="tx1">
                    <a:lumMod val="65000"/>
                    <a:lumOff val="35000"/>
                  </a:schemeClr>
                </a:solidFill>
                <a:effectLst/>
                <a:latin typeface="Montserrat Light" pitchFamily="2" charset="77"/>
              </a:rPr>
              <a:t> lorem.</a:t>
            </a:r>
          </a:p>
          <a:p>
            <a:pPr marL="285750" indent="-285750" algn="just">
              <a:lnSpc>
                <a:spcPct val="150000"/>
              </a:lnSpc>
              <a:buFont typeface="Arial" panose="020B0604020202020204" pitchFamily="34" charset="0"/>
              <a:buChar char="•"/>
            </a:pPr>
            <a:r>
              <a:rPr lang="en-IE" sz="1400" dirty="0">
                <a:solidFill>
                  <a:schemeClr val="tx1">
                    <a:lumMod val="65000"/>
                    <a:lumOff val="35000"/>
                  </a:schemeClr>
                </a:solidFill>
                <a:effectLst/>
                <a:latin typeface="Montserrat Light" pitchFamily="2" charset="77"/>
              </a:rPr>
              <a:t>Nunc </a:t>
            </a:r>
            <a:r>
              <a:rPr lang="en-IE" sz="1400" dirty="0" err="1">
                <a:solidFill>
                  <a:schemeClr val="tx1">
                    <a:lumMod val="65000"/>
                    <a:lumOff val="35000"/>
                  </a:schemeClr>
                </a:solidFill>
                <a:effectLst/>
                <a:latin typeface="Montserrat Light" pitchFamily="2" charset="77"/>
              </a:rPr>
              <a:t>eu</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justo</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sed</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arcu</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varius</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volutpat</a:t>
            </a:r>
            <a:r>
              <a:rPr lang="en-IE" sz="1400" dirty="0">
                <a:solidFill>
                  <a:schemeClr val="tx1">
                    <a:lumMod val="65000"/>
                    <a:lumOff val="35000"/>
                  </a:schemeClr>
                </a:solidFill>
                <a:effectLst/>
                <a:latin typeface="Montserrat Light" pitchFamily="2" charset="77"/>
              </a:rPr>
              <a:t> at </a:t>
            </a:r>
            <a:r>
              <a:rPr lang="en-IE" sz="1400" dirty="0" err="1">
                <a:solidFill>
                  <a:schemeClr val="tx1">
                    <a:lumMod val="65000"/>
                    <a:lumOff val="35000"/>
                  </a:schemeClr>
                </a:solidFill>
                <a:effectLst/>
                <a:latin typeface="Montserrat Light" pitchFamily="2" charset="77"/>
              </a:rPr>
              <a:t>eu</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dolor</a:t>
            </a:r>
            <a:r>
              <a:rPr lang="en-IE" sz="1400" dirty="0">
                <a:solidFill>
                  <a:schemeClr val="tx1">
                    <a:lumMod val="65000"/>
                    <a:lumOff val="35000"/>
                  </a:schemeClr>
                </a:solidFill>
                <a:effectLst/>
                <a:latin typeface="Montserrat Light" pitchFamily="2" charset="77"/>
              </a:rPr>
              <a:t>.</a:t>
            </a:r>
          </a:p>
          <a:p>
            <a:pPr marL="285750" indent="-285750" algn="just">
              <a:lnSpc>
                <a:spcPct val="150000"/>
              </a:lnSpc>
              <a:buFont typeface="Arial" panose="020B0604020202020204" pitchFamily="34" charset="0"/>
              <a:buChar char="•"/>
            </a:pPr>
            <a:r>
              <a:rPr lang="en-IE" sz="1400" dirty="0" err="1">
                <a:solidFill>
                  <a:schemeClr val="tx1">
                    <a:lumMod val="65000"/>
                    <a:lumOff val="35000"/>
                  </a:schemeClr>
                </a:solidFill>
                <a:effectLst/>
                <a:latin typeface="Montserrat Light" pitchFamily="2" charset="77"/>
              </a:rPr>
              <a:t>Quisque</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mattis</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turpis</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placerat</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volutpat</a:t>
            </a:r>
            <a:r>
              <a:rPr lang="en-IE" sz="1400" dirty="0">
                <a:solidFill>
                  <a:schemeClr val="tx1">
                    <a:lumMod val="65000"/>
                    <a:lumOff val="35000"/>
                  </a:schemeClr>
                </a:solidFill>
                <a:effectLst/>
                <a:latin typeface="Montserrat Light" pitchFamily="2" charset="77"/>
              </a:rPr>
              <a:t> vestibulum.</a:t>
            </a:r>
          </a:p>
          <a:p>
            <a:pPr marL="285750" indent="-285750" algn="just">
              <a:lnSpc>
                <a:spcPct val="150000"/>
              </a:lnSpc>
              <a:buFont typeface="Arial" panose="020B0604020202020204" pitchFamily="34" charset="0"/>
              <a:buChar char="•"/>
            </a:pPr>
            <a:r>
              <a:rPr lang="en-IE" sz="1400" dirty="0" err="1">
                <a:solidFill>
                  <a:schemeClr val="tx1">
                    <a:lumMod val="65000"/>
                    <a:lumOff val="35000"/>
                  </a:schemeClr>
                </a:solidFill>
                <a:effectLst/>
                <a:latin typeface="Montserrat Light" pitchFamily="2" charset="77"/>
              </a:rPr>
              <a:t>Fusce</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tincidunt</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sapien</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eu</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tortor</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blandit</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consequat</a:t>
            </a:r>
            <a:r>
              <a:rPr lang="en-IE" sz="1400" dirty="0">
                <a:solidFill>
                  <a:schemeClr val="tx1">
                    <a:lumMod val="65000"/>
                    <a:lumOff val="35000"/>
                  </a:schemeClr>
                </a:solidFill>
                <a:effectLst/>
                <a:latin typeface="Montserrat Light" pitchFamily="2" charset="77"/>
              </a:rPr>
              <a:t>.</a:t>
            </a:r>
          </a:p>
          <a:p>
            <a:pPr marL="285750" indent="-285750" algn="just">
              <a:lnSpc>
                <a:spcPct val="150000"/>
              </a:lnSpc>
              <a:buFont typeface="Arial" panose="020B0604020202020204" pitchFamily="34" charset="0"/>
              <a:buChar char="•"/>
            </a:pPr>
            <a:r>
              <a:rPr lang="en-IE" sz="1400" dirty="0" err="1">
                <a:solidFill>
                  <a:schemeClr val="tx1">
                    <a:lumMod val="65000"/>
                    <a:lumOff val="35000"/>
                  </a:schemeClr>
                </a:solidFill>
                <a:effectLst/>
                <a:latin typeface="Montserrat Light" pitchFamily="2" charset="77"/>
              </a:rPr>
              <a:t>Sed</a:t>
            </a:r>
            <a:r>
              <a:rPr lang="en-IE" sz="1400" dirty="0">
                <a:solidFill>
                  <a:schemeClr val="tx1">
                    <a:lumMod val="65000"/>
                    <a:lumOff val="35000"/>
                  </a:schemeClr>
                </a:solidFill>
                <a:effectLst/>
                <a:latin typeface="Montserrat Light" pitchFamily="2" charset="77"/>
              </a:rPr>
              <a:t> et </a:t>
            </a:r>
            <a:r>
              <a:rPr lang="en-IE" sz="1400" dirty="0" err="1">
                <a:solidFill>
                  <a:schemeClr val="tx1">
                    <a:lumMod val="65000"/>
                    <a:lumOff val="35000"/>
                  </a:schemeClr>
                </a:solidFill>
                <a:effectLst/>
                <a:latin typeface="Montserrat Light" pitchFamily="2" charset="77"/>
              </a:rPr>
              <a:t>erat</a:t>
            </a:r>
            <a:r>
              <a:rPr lang="en-IE" sz="1400" dirty="0">
                <a:solidFill>
                  <a:schemeClr val="tx1">
                    <a:lumMod val="65000"/>
                    <a:lumOff val="35000"/>
                  </a:schemeClr>
                </a:solidFill>
                <a:effectLst/>
                <a:latin typeface="Montserrat Light" pitchFamily="2" charset="77"/>
              </a:rPr>
              <a:t> et </a:t>
            </a:r>
            <a:r>
              <a:rPr lang="en-IE" sz="1400" dirty="0" err="1">
                <a:solidFill>
                  <a:schemeClr val="tx1">
                    <a:lumMod val="65000"/>
                    <a:lumOff val="35000"/>
                  </a:schemeClr>
                </a:solidFill>
                <a:effectLst/>
                <a:latin typeface="Montserrat Light" pitchFamily="2" charset="77"/>
              </a:rPr>
              <a:t>velit</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pretium</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scelerisque</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eu</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vel</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nunc</a:t>
            </a:r>
            <a:r>
              <a:rPr lang="en-IE" sz="1400" dirty="0">
                <a:solidFill>
                  <a:schemeClr val="tx1">
                    <a:lumMod val="65000"/>
                    <a:lumOff val="35000"/>
                  </a:schemeClr>
                </a:solidFill>
                <a:effectLst/>
                <a:latin typeface="Montserrat Light" pitchFamily="2" charset="77"/>
              </a:rPr>
              <a:t>.</a:t>
            </a:r>
          </a:p>
          <a:p>
            <a:endParaRPr lang="en-US" sz="1400" dirty="0">
              <a:solidFill>
                <a:schemeClr val="tx1">
                  <a:lumMod val="65000"/>
                  <a:lumOff val="35000"/>
                </a:schemeClr>
              </a:solidFill>
              <a:latin typeface="Montserrat Light" pitchFamily="2" charset="77"/>
            </a:endParaRPr>
          </a:p>
        </p:txBody>
      </p:sp>
    </p:spTree>
    <p:extLst>
      <p:ext uri="{BB962C8B-B14F-4D97-AF65-F5344CB8AC3E}">
        <p14:creationId xmlns:p14="http://schemas.microsoft.com/office/powerpoint/2010/main" val="149289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9DDC50E-C48C-D8B9-636A-B15875844D82}"/>
              </a:ext>
            </a:extLst>
          </p:cNvPr>
          <p:cNvPicPr>
            <a:picLocks noChangeAspect="1"/>
          </p:cNvPicPr>
          <p:nvPr/>
        </p:nvPicPr>
        <p:blipFill rotWithShape="1">
          <a:blip r:embed="rId2"/>
          <a:srcRect l="4504" t="8938" b="6977"/>
          <a:stretch/>
        </p:blipFill>
        <p:spPr>
          <a:xfrm>
            <a:off x="0" y="-1"/>
            <a:ext cx="12192000" cy="6858001"/>
          </a:xfrm>
          <a:prstGeom prst="rect">
            <a:avLst/>
          </a:prstGeom>
        </p:spPr>
      </p:pic>
      <p:pic>
        <p:nvPicPr>
          <p:cNvPr id="3" name="Picture 2">
            <a:extLst>
              <a:ext uri="{FF2B5EF4-FFF2-40B4-BE49-F238E27FC236}">
                <a16:creationId xmlns:a16="http://schemas.microsoft.com/office/drawing/2014/main" id="{5545B46F-BF70-2036-E94F-9944EC3FF693}"/>
              </a:ext>
            </a:extLst>
          </p:cNvPr>
          <p:cNvPicPr>
            <a:picLocks noChangeAspect="1"/>
          </p:cNvPicPr>
          <p:nvPr/>
        </p:nvPicPr>
        <p:blipFill>
          <a:blip r:embed="rId3"/>
          <a:stretch>
            <a:fillRect/>
          </a:stretch>
        </p:blipFill>
        <p:spPr>
          <a:xfrm>
            <a:off x="150147" y="122549"/>
            <a:ext cx="1741302" cy="1299958"/>
          </a:xfrm>
          <a:prstGeom prst="rect">
            <a:avLst/>
          </a:prstGeom>
        </p:spPr>
      </p:pic>
      <p:pic>
        <p:nvPicPr>
          <p:cNvPr id="4" name="Picture 3">
            <a:extLst>
              <a:ext uri="{FF2B5EF4-FFF2-40B4-BE49-F238E27FC236}">
                <a16:creationId xmlns:a16="http://schemas.microsoft.com/office/drawing/2014/main" id="{B2938E95-02B6-6A89-5101-0454C8D47FEA}"/>
              </a:ext>
            </a:extLst>
          </p:cNvPr>
          <p:cNvPicPr>
            <a:picLocks noChangeAspect="1"/>
          </p:cNvPicPr>
          <p:nvPr/>
        </p:nvPicPr>
        <p:blipFill>
          <a:blip r:embed="rId4"/>
          <a:stretch>
            <a:fillRect/>
          </a:stretch>
        </p:blipFill>
        <p:spPr>
          <a:xfrm>
            <a:off x="9363566" y="6300640"/>
            <a:ext cx="342900" cy="342900"/>
          </a:xfrm>
          <a:prstGeom prst="rect">
            <a:avLst/>
          </a:prstGeom>
        </p:spPr>
      </p:pic>
      <p:sp>
        <p:nvSpPr>
          <p:cNvPr id="6" name="TextBox 5">
            <a:extLst>
              <a:ext uri="{FF2B5EF4-FFF2-40B4-BE49-F238E27FC236}">
                <a16:creationId xmlns:a16="http://schemas.microsoft.com/office/drawing/2014/main" id="{54F17525-B56C-7DA2-FF11-D1034C106E20}"/>
              </a:ext>
            </a:extLst>
          </p:cNvPr>
          <p:cNvSpPr txBox="1"/>
          <p:nvPr/>
        </p:nvSpPr>
        <p:spPr>
          <a:xfrm>
            <a:off x="9706466" y="6288267"/>
            <a:ext cx="2846750" cy="367645"/>
          </a:xfrm>
          <a:prstGeom prst="rect">
            <a:avLst/>
          </a:prstGeom>
          <a:noFill/>
        </p:spPr>
        <p:txBody>
          <a:bodyPr wrap="square" rtlCol="0">
            <a:spAutoFit/>
          </a:bodyPr>
          <a:lstStyle/>
          <a:p>
            <a:r>
              <a:rPr lang="en-US" dirty="0" err="1">
                <a:solidFill>
                  <a:srgbClr val="139D52"/>
                </a:solidFill>
                <a:latin typeface="Montserrat" pitchFamily="2" charset="77"/>
              </a:rPr>
              <a:t>traconference.eu</a:t>
            </a:r>
            <a:endParaRPr lang="en-US" dirty="0">
              <a:solidFill>
                <a:srgbClr val="139D52"/>
              </a:solidFill>
              <a:latin typeface="Montserrat" pitchFamily="2" charset="77"/>
            </a:endParaRPr>
          </a:p>
        </p:txBody>
      </p:sp>
      <p:pic>
        <p:nvPicPr>
          <p:cNvPr id="5" name="Picture 4" descr="Text&#10;&#10;Description automatically generated">
            <a:extLst>
              <a:ext uri="{FF2B5EF4-FFF2-40B4-BE49-F238E27FC236}">
                <a16:creationId xmlns:a16="http://schemas.microsoft.com/office/drawing/2014/main" id="{A6EA8752-69E6-5B91-B94C-23F0EA101A9D}"/>
              </a:ext>
            </a:extLst>
          </p:cNvPr>
          <p:cNvPicPr>
            <a:picLocks noChangeAspect="1"/>
          </p:cNvPicPr>
          <p:nvPr/>
        </p:nvPicPr>
        <p:blipFill>
          <a:blip r:embed="rId5"/>
          <a:stretch>
            <a:fillRect/>
          </a:stretch>
        </p:blipFill>
        <p:spPr>
          <a:xfrm>
            <a:off x="150147" y="6160939"/>
            <a:ext cx="3962400" cy="622300"/>
          </a:xfrm>
          <a:prstGeom prst="rect">
            <a:avLst/>
          </a:prstGeom>
        </p:spPr>
      </p:pic>
      <p:sp>
        <p:nvSpPr>
          <p:cNvPr id="7" name="TextBox 6">
            <a:extLst>
              <a:ext uri="{FF2B5EF4-FFF2-40B4-BE49-F238E27FC236}">
                <a16:creationId xmlns:a16="http://schemas.microsoft.com/office/drawing/2014/main" id="{A5550362-CC43-9501-492C-EFDC7FC44A6F}"/>
              </a:ext>
            </a:extLst>
          </p:cNvPr>
          <p:cNvSpPr txBox="1"/>
          <p:nvPr/>
        </p:nvSpPr>
        <p:spPr>
          <a:xfrm>
            <a:off x="2041596" y="730652"/>
            <a:ext cx="9803877" cy="4893647"/>
          </a:xfrm>
          <a:prstGeom prst="rect">
            <a:avLst/>
          </a:prstGeom>
          <a:noFill/>
        </p:spPr>
        <p:txBody>
          <a:bodyPr wrap="square" rtlCol="0">
            <a:spAutoFit/>
          </a:bodyPr>
          <a:lstStyle/>
          <a:p>
            <a:r>
              <a:rPr lang="en-US" sz="2400" b="1" dirty="0">
                <a:solidFill>
                  <a:srgbClr val="9BC144"/>
                </a:solidFill>
                <a:latin typeface="Montserrat" pitchFamily="2" charset="77"/>
              </a:rPr>
              <a:t>Main Header goes here…</a:t>
            </a:r>
          </a:p>
          <a:p>
            <a:endParaRPr lang="en-US" b="1" dirty="0">
              <a:latin typeface="Montserrat" pitchFamily="2" charset="77"/>
            </a:endParaRPr>
          </a:p>
          <a:p>
            <a:r>
              <a:rPr lang="en-IE" sz="1400" dirty="0">
                <a:solidFill>
                  <a:schemeClr val="tx1">
                    <a:lumMod val="65000"/>
                    <a:lumOff val="35000"/>
                  </a:schemeClr>
                </a:solidFill>
                <a:effectLst/>
                <a:latin typeface="Montserrat Light" pitchFamily="2" charset="77"/>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 Ipsum.</a:t>
            </a:r>
          </a:p>
          <a:p>
            <a:endParaRPr lang="en-IE" sz="1400" dirty="0">
              <a:solidFill>
                <a:schemeClr val="tx1">
                  <a:lumMod val="65000"/>
                  <a:lumOff val="35000"/>
                </a:schemeClr>
              </a:solidFill>
              <a:latin typeface="Montserrat Light" pitchFamily="2" charset="77"/>
            </a:endParaRPr>
          </a:p>
          <a:p>
            <a:r>
              <a:rPr lang="en-US" b="1" dirty="0">
                <a:solidFill>
                  <a:srgbClr val="9BC144"/>
                </a:solidFill>
                <a:latin typeface="Montserrat SemiBold" pitchFamily="2" charset="77"/>
              </a:rPr>
              <a:t>Secondary Header goes here…</a:t>
            </a:r>
            <a:endParaRPr lang="en-IE" b="1" dirty="0">
              <a:solidFill>
                <a:srgbClr val="9BC144"/>
              </a:solidFill>
              <a:effectLst/>
              <a:latin typeface="Montserrat SemiBold" pitchFamily="2" charset="77"/>
            </a:endParaRPr>
          </a:p>
          <a:p>
            <a:pPr marL="285750" indent="-285750">
              <a:buFont typeface="Arial" panose="020B0604020202020204" pitchFamily="34" charset="0"/>
              <a:buChar char="•"/>
            </a:pPr>
            <a:endParaRPr lang="en-IE" sz="1400" dirty="0">
              <a:solidFill>
                <a:schemeClr val="tx1">
                  <a:lumMod val="65000"/>
                  <a:lumOff val="35000"/>
                </a:schemeClr>
              </a:solidFill>
              <a:latin typeface="Montserrat Light" pitchFamily="2" charset="77"/>
            </a:endParaRPr>
          </a:p>
          <a:p>
            <a:pPr marL="285750" indent="-285750" algn="just">
              <a:lnSpc>
                <a:spcPct val="150000"/>
              </a:lnSpc>
              <a:buFont typeface="Arial" panose="020B0604020202020204" pitchFamily="34" charset="0"/>
              <a:buChar char="•"/>
            </a:pPr>
            <a:r>
              <a:rPr lang="en-IE" sz="1400" dirty="0">
                <a:solidFill>
                  <a:schemeClr val="tx1">
                    <a:lumMod val="65000"/>
                    <a:lumOff val="35000"/>
                  </a:schemeClr>
                </a:solidFill>
                <a:effectLst/>
                <a:latin typeface="Montserrat Light" pitchFamily="2" charset="77"/>
              </a:rPr>
              <a:t>Donec </a:t>
            </a:r>
            <a:r>
              <a:rPr lang="en-IE" sz="1400" dirty="0" err="1">
                <a:solidFill>
                  <a:schemeClr val="tx1">
                    <a:lumMod val="65000"/>
                    <a:lumOff val="35000"/>
                  </a:schemeClr>
                </a:solidFill>
                <a:effectLst/>
                <a:latin typeface="Montserrat Light" pitchFamily="2" charset="77"/>
              </a:rPr>
              <a:t>aliquet</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risus</a:t>
            </a:r>
            <a:r>
              <a:rPr lang="en-IE" sz="1400" dirty="0">
                <a:solidFill>
                  <a:schemeClr val="tx1">
                    <a:lumMod val="65000"/>
                    <a:lumOff val="35000"/>
                  </a:schemeClr>
                </a:solidFill>
                <a:effectLst/>
                <a:latin typeface="Montserrat Light" pitchFamily="2" charset="77"/>
              </a:rPr>
              <a:t> vitae </a:t>
            </a:r>
            <a:r>
              <a:rPr lang="en-IE" sz="1400" dirty="0" err="1">
                <a:solidFill>
                  <a:schemeClr val="tx1">
                    <a:lumMod val="65000"/>
                    <a:lumOff val="35000"/>
                  </a:schemeClr>
                </a:solidFill>
                <a:effectLst/>
                <a:latin typeface="Montserrat Light" pitchFamily="2" charset="77"/>
              </a:rPr>
              <a:t>scelerisque</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condimentum</a:t>
            </a:r>
            <a:r>
              <a:rPr lang="en-IE" sz="1400" dirty="0">
                <a:solidFill>
                  <a:schemeClr val="tx1">
                    <a:lumMod val="65000"/>
                    <a:lumOff val="35000"/>
                  </a:schemeClr>
                </a:solidFill>
                <a:effectLst/>
                <a:latin typeface="Montserrat Light" pitchFamily="2" charset="77"/>
              </a:rPr>
              <a:t>.</a:t>
            </a:r>
          </a:p>
          <a:p>
            <a:pPr marL="285750" indent="-285750" algn="just">
              <a:lnSpc>
                <a:spcPct val="150000"/>
              </a:lnSpc>
              <a:buFont typeface="Arial" panose="020B0604020202020204" pitchFamily="34" charset="0"/>
              <a:buChar char="•"/>
            </a:pPr>
            <a:r>
              <a:rPr lang="en-IE" sz="1400" dirty="0">
                <a:solidFill>
                  <a:schemeClr val="tx1">
                    <a:lumMod val="65000"/>
                    <a:lumOff val="35000"/>
                  </a:schemeClr>
                </a:solidFill>
                <a:effectLst/>
                <a:latin typeface="Montserrat Light" pitchFamily="2" charset="77"/>
              </a:rPr>
              <a:t>Duis in </a:t>
            </a:r>
            <a:r>
              <a:rPr lang="en-IE" sz="1400" dirty="0" err="1">
                <a:solidFill>
                  <a:schemeClr val="tx1">
                    <a:lumMod val="65000"/>
                    <a:lumOff val="35000"/>
                  </a:schemeClr>
                </a:solidFill>
                <a:effectLst/>
                <a:latin typeface="Montserrat Light" pitchFamily="2" charset="77"/>
              </a:rPr>
              <a:t>leo</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nec</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risus</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scelerisque</a:t>
            </a:r>
            <a:r>
              <a:rPr lang="en-IE" sz="1400" dirty="0">
                <a:solidFill>
                  <a:schemeClr val="tx1">
                    <a:lumMod val="65000"/>
                    <a:lumOff val="35000"/>
                  </a:schemeClr>
                </a:solidFill>
                <a:effectLst/>
                <a:latin typeface="Montserrat Light" pitchFamily="2" charset="77"/>
              </a:rPr>
              <a:t> semper </a:t>
            </a:r>
            <a:r>
              <a:rPr lang="en-IE" sz="1400" dirty="0" err="1">
                <a:solidFill>
                  <a:schemeClr val="tx1">
                    <a:lumMod val="65000"/>
                    <a:lumOff val="35000"/>
                  </a:schemeClr>
                </a:solidFill>
                <a:effectLst/>
                <a:latin typeface="Montserrat Light" pitchFamily="2" charset="77"/>
              </a:rPr>
              <a:t>ut</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ultrices</a:t>
            </a:r>
            <a:r>
              <a:rPr lang="en-IE" sz="1400" dirty="0">
                <a:solidFill>
                  <a:schemeClr val="tx1">
                    <a:lumMod val="65000"/>
                    <a:lumOff val="35000"/>
                  </a:schemeClr>
                </a:solidFill>
                <a:effectLst/>
                <a:latin typeface="Montserrat Light" pitchFamily="2" charset="77"/>
              </a:rPr>
              <a:t> lorem.</a:t>
            </a:r>
          </a:p>
          <a:p>
            <a:pPr marL="285750" indent="-285750" algn="just">
              <a:lnSpc>
                <a:spcPct val="150000"/>
              </a:lnSpc>
              <a:buFont typeface="Arial" panose="020B0604020202020204" pitchFamily="34" charset="0"/>
              <a:buChar char="•"/>
            </a:pPr>
            <a:r>
              <a:rPr lang="en-IE" sz="1400" dirty="0">
                <a:solidFill>
                  <a:schemeClr val="tx1">
                    <a:lumMod val="65000"/>
                    <a:lumOff val="35000"/>
                  </a:schemeClr>
                </a:solidFill>
                <a:effectLst/>
                <a:latin typeface="Montserrat Light" pitchFamily="2" charset="77"/>
              </a:rPr>
              <a:t>Nunc </a:t>
            </a:r>
            <a:r>
              <a:rPr lang="en-IE" sz="1400" dirty="0" err="1">
                <a:solidFill>
                  <a:schemeClr val="tx1">
                    <a:lumMod val="65000"/>
                    <a:lumOff val="35000"/>
                  </a:schemeClr>
                </a:solidFill>
                <a:effectLst/>
                <a:latin typeface="Montserrat Light" pitchFamily="2" charset="77"/>
              </a:rPr>
              <a:t>eu</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justo</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sed</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arcu</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varius</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volutpat</a:t>
            </a:r>
            <a:r>
              <a:rPr lang="en-IE" sz="1400" dirty="0">
                <a:solidFill>
                  <a:schemeClr val="tx1">
                    <a:lumMod val="65000"/>
                    <a:lumOff val="35000"/>
                  </a:schemeClr>
                </a:solidFill>
                <a:effectLst/>
                <a:latin typeface="Montserrat Light" pitchFamily="2" charset="77"/>
              </a:rPr>
              <a:t> at </a:t>
            </a:r>
            <a:r>
              <a:rPr lang="en-IE" sz="1400" dirty="0" err="1">
                <a:solidFill>
                  <a:schemeClr val="tx1">
                    <a:lumMod val="65000"/>
                    <a:lumOff val="35000"/>
                  </a:schemeClr>
                </a:solidFill>
                <a:effectLst/>
                <a:latin typeface="Montserrat Light" pitchFamily="2" charset="77"/>
              </a:rPr>
              <a:t>eu</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dolor</a:t>
            </a:r>
            <a:r>
              <a:rPr lang="en-IE" sz="1400" dirty="0">
                <a:solidFill>
                  <a:schemeClr val="tx1">
                    <a:lumMod val="65000"/>
                    <a:lumOff val="35000"/>
                  </a:schemeClr>
                </a:solidFill>
                <a:effectLst/>
                <a:latin typeface="Montserrat Light" pitchFamily="2" charset="77"/>
              </a:rPr>
              <a:t>.</a:t>
            </a:r>
          </a:p>
          <a:p>
            <a:pPr marL="285750" indent="-285750" algn="just">
              <a:lnSpc>
                <a:spcPct val="150000"/>
              </a:lnSpc>
              <a:buFont typeface="Arial" panose="020B0604020202020204" pitchFamily="34" charset="0"/>
              <a:buChar char="•"/>
            </a:pPr>
            <a:r>
              <a:rPr lang="en-IE" sz="1400" dirty="0" err="1">
                <a:solidFill>
                  <a:schemeClr val="tx1">
                    <a:lumMod val="65000"/>
                    <a:lumOff val="35000"/>
                  </a:schemeClr>
                </a:solidFill>
                <a:effectLst/>
                <a:latin typeface="Montserrat Light" pitchFamily="2" charset="77"/>
              </a:rPr>
              <a:t>Quisque</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mattis</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turpis</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placerat</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volutpat</a:t>
            </a:r>
            <a:r>
              <a:rPr lang="en-IE" sz="1400" dirty="0">
                <a:solidFill>
                  <a:schemeClr val="tx1">
                    <a:lumMod val="65000"/>
                    <a:lumOff val="35000"/>
                  </a:schemeClr>
                </a:solidFill>
                <a:effectLst/>
                <a:latin typeface="Montserrat Light" pitchFamily="2" charset="77"/>
              </a:rPr>
              <a:t> vestibulum.</a:t>
            </a:r>
          </a:p>
          <a:p>
            <a:pPr marL="285750" indent="-285750" algn="just">
              <a:lnSpc>
                <a:spcPct val="150000"/>
              </a:lnSpc>
              <a:buFont typeface="Arial" panose="020B0604020202020204" pitchFamily="34" charset="0"/>
              <a:buChar char="•"/>
            </a:pPr>
            <a:r>
              <a:rPr lang="en-IE" sz="1400" dirty="0" err="1">
                <a:solidFill>
                  <a:schemeClr val="tx1">
                    <a:lumMod val="65000"/>
                    <a:lumOff val="35000"/>
                  </a:schemeClr>
                </a:solidFill>
                <a:effectLst/>
                <a:latin typeface="Montserrat Light" pitchFamily="2" charset="77"/>
              </a:rPr>
              <a:t>Fusce</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tincidunt</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sapien</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eu</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tortor</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blandit</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consequat</a:t>
            </a:r>
            <a:r>
              <a:rPr lang="en-IE" sz="1400" dirty="0">
                <a:solidFill>
                  <a:schemeClr val="tx1">
                    <a:lumMod val="65000"/>
                    <a:lumOff val="35000"/>
                  </a:schemeClr>
                </a:solidFill>
                <a:effectLst/>
                <a:latin typeface="Montserrat Light" pitchFamily="2" charset="77"/>
              </a:rPr>
              <a:t>.</a:t>
            </a:r>
          </a:p>
          <a:p>
            <a:pPr marL="285750" indent="-285750" algn="just">
              <a:lnSpc>
                <a:spcPct val="150000"/>
              </a:lnSpc>
              <a:buFont typeface="Arial" panose="020B0604020202020204" pitchFamily="34" charset="0"/>
              <a:buChar char="•"/>
            </a:pPr>
            <a:r>
              <a:rPr lang="en-IE" sz="1400" dirty="0" err="1">
                <a:solidFill>
                  <a:schemeClr val="tx1">
                    <a:lumMod val="65000"/>
                    <a:lumOff val="35000"/>
                  </a:schemeClr>
                </a:solidFill>
                <a:effectLst/>
                <a:latin typeface="Montserrat Light" pitchFamily="2" charset="77"/>
              </a:rPr>
              <a:t>Sed</a:t>
            </a:r>
            <a:r>
              <a:rPr lang="en-IE" sz="1400" dirty="0">
                <a:solidFill>
                  <a:schemeClr val="tx1">
                    <a:lumMod val="65000"/>
                    <a:lumOff val="35000"/>
                  </a:schemeClr>
                </a:solidFill>
                <a:effectLst/>
                <a:latin typeface="Montserrat Light" pitchFamily="2" charset="77"/>
              </a:rPr>
              <a:t> et </a:t>
            </a:r>
            <a:r>
              <a:rPr lang="en-IE" sz="1400" dirty="0" err="1">
                <a:solidFill>
                  <a:schemeClr val="tx1">
                    <a:lumMod val="65000"/>
                    <a:lumOff val="35000"/>
                  </a:schemeClr>
                </a:solidFill>
                <a:effectLst/>
                <a:latin typeface="Montserrat Light" pitchFamily="2" charset="77"/>
              </a:rPr>
              <a:t>erat</a:t>
            </a:r>
            <a:r>
              <a:rPr lang="en-IE" sz="1400" dirty="0">
                <a:solidFill>
                  <a:schemeClr val="tx1">
                    <a:lumMod val="65000"/>
                    <a:lumOff val="35000"/>
                  </a:schemeClr>
                </a:solidFill>
                <a:effectLst/>
                <a:latin typeface="Montserrat Light" pitchFamily="2" charset="77"/>
              </a:rPr>
              <a:t> et </a:t>
            </a:r>
            <a:r>
              <a:rPr lang="en-IE" sz="1400" dirty="0" err="1">
                <a:solidFill>
                  <a:schemeClr val="tx1">
                    <a:lumMod val="65000"/>
                    <a:lumOff val="35000"/>
                  </a:schemeClr>
                </a:solidFill>
                <a:effectLst/>
                <a:latin typeface="Montserrat Light" pitchFamily="2" charset="77"/>
              </a:rPr>
              <a:t>velit</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pretium</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scelerisque</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eu</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vel</a:t>
            </a:r>
            <a:r>
              <a:rPr lang="en-IE" sz="1400" dirty="0">
                <a:solidFill>
                  <a:schemeClr val="tx1">
                    <a:lumMod val="65000"/>
                    <a:lumOff val="35000"/>
                  </a:schemeClr>
                </a:solidFill>
                <a:effectLst/>
                <a:latin typeface="Montserrat Light" pitchFamily="2" charset="77"/>
              </a:rPr>
              <a:t> </a:t>
            </a:r>
            <a:r>
              <a:rPr lang="en-IE" sz="1400" dirty="0" err="1">
                <a:solidFill>
                  <a:schemeClr val="tx1">
                    <a:lumMod val="65000"/>
                    <a:lumOff val="35000"/>
                  </a:schemeClr>
                </a:solidFill>
                <a:effectLst/>
                <a:latin typeface="Montserrat Light" pitchFamily="2" charset="77"/>
              </a:rPr>
              <a:t>nunc</a:t>
            </a:r>
            <a:r>
              <a:rPr lang="en-IE" sz="1400" dirty="0">
                <a:solidFill>
                  <a:schemeClr val="tx1">
                    <a:lumMod val="65000"/>
                    <a:lumOff val="35000"/>
                  </a:schemeClr>
                </a:solidFill>
                <a:effectLst/>
                <a:latin typeface="Montserrat Light" pitchFamily="2" charset="77"/>
              </a:rPr>
              <a:t>.</a:t>
            </a:r>
          </a:p>
          <a:p>
            <a:endParaRPr lang="en-US" sz="1400" dirty="0">
              <a:solidFill>
                <a:schemeClr val="tx1">
                  <a:lumMod val="65000"/>
                  <a:lumOff val="35000"/>
                </a:schemeClr>
              </a:solidFill>
              <a:latin typeface="Montserrat Light" pitchFamily="2" charset="77"/>
            </a:endParaRPr>
          </a:p>
        </p:txBody>
      </p:sp>
    </p:spTree>
    <p:extLst>
      <p:ext uri="{BB962C8B-B14F-4D97-AF65-F5344CB8AC3E}">
        <p14:creationId xmlns:p14="http://schemas.microsoft.com/office/powerpoint/2010/main" val="35236683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9DDC50E-C48C-D8B9-636A-B15875844D82}"/>
              </a:ext>
            </a:extLst>
          </p:cNvPr>
          <p:cNvPicPr>
            <a:picLocks noChangeAspect="1"/>
          </p:cNvPicPr>
          <p:nvPr/>
        </p:nvPicPr>
        <p:blipFill rotWithShape="1">
          <a:blip r:embed="rId2"/>
          <a:srcRect l="4504" t="8938" b="6977"/>
          <a:stretch/>
        </p:blipFill>
        <p:spPr>
          <a:xfrm>
            <a:off x="0" y="0"/>
            <a:ext cx="12192000" cy="6858001"/>
          </a:xfrm>
          <a:prstGeom prst="rect">
            <a:avLst/>
          </a:prstGeom>
        </p:spPr>
      </p:pic>
      <p:pic>
        <p:nvPicPr>
          <p:cNvPr id="3" name="Picture 2">
            <a:extLst>
              <a:ext uri="{FF2B5EF4-FFF2-40B4-BE49-F238E27FC236}">
                <a16:creationId xmlns:a16="http://schemas.microsoft.com/office/drawing/2014/main" id="{5545B46F-BF70-2036-E94F-9944EC3FF693}"/>
              </a:ext>
            </a:extLst>
          </p:cNvPr>
          <p:cNvPicPr>
            <a:picLocks noChangeAspect="1"/>
          </p:cNvPicPr>
          <p:nvPr/>
        </p:nvPicPr>
        <p:blipFill>
          <a:blip r:embed="rId3"/>
          <a:stretch>
            <a:fillRect/>
          </a:stretch>
        </p:blipFill>
        <p:spPr>
          <a:xfrm>
            <a:off x="257723" y="219368"/>
            <a:ext cx="2477366" cy="1849462"/>
          </a:xfrm>
          <a:prstGeom prst="rect">
            <a:avLst/>
          </a:prstGeom>
        </p:spPr>
      </p:pic>
      <p:pic>
        <p:nvPicPr>
          <p:cNvPr id="4" name="Picture 3">
            <a:extLst>
              <a:ext uri="{FF2B5EF4-FFF2-40B4-BE49-F238E27FC236}">
                <a16:creationId xmlns:a16="http://schemas.microsoft.com/office/drawing/2014/main" id="{B2938E95-02B6-6A89-5101-0454C8D47FEA}"/>
              </a:ext>
            </a:extLst>
          </p:cNvPr>
          <p:cNvPicPr>
            <a:picLocks noChangeAspect="1"/>
          </p:cNvPicPr>
          <p:nvPr/>
        </p:nvPicPr>
        <p:blipFill>
          <a:blip r:embed="rId4"/>
          <a:stretch>
            <a:fillRect/>
          </a:stretch>
        </p:blipFill>
        <p:spPr>
          <a:xfrm>
            <a:off x="9363566" y="6300640"/>
            <a:ext cx="342900" cy="342900"/>
          </a:xfrm>
          <a:prstGeom prst="rect">
            <a:avLst/>
          </a:prstGeom>
        </p:spPr>
      </p:pic>
      <p:sp>
        <p:nvSpPr>
          <p:cNvPr id="6" name="TextBox 5">
            <a:extLst>
              <a:ext uri="{FF2B5EF4-FFF2-40B4-BE49-F238E27FC236}">
                <a16:creationId xmlns:a16="http://schemas.microsoft.com/office/drawing/2014/main" id="{54F17525-B56C-7DA2-FF11-D1034C106E20}"/>
              </a:ext>
            </a:extLst>
          </p:cNvPr>
          <p:cNvSpPr txBox="1"/>
          <p:nvPr/>
        </p:nvSpPr>
        <p:spPr>
          <a:xfrm>
            <a:off x="9706466" y="6288267"/>
            <a:ext cx="2846750" cy="367645"/>
          </a:xfrm>
          <a:prstGeom prst="rect">
            <a:avLst/>
          </a:prstGeom>
          <a:noFill/>
        </p:spPr>
        <p:txBody>
          <a:bodyPr wrap="square" rtlCol="0">
            <a:spAutoFit/>
          </a:bodyPr>
          <a:lstStyle/>
          <a:p>
            <a:r>
              <a:rPr lang="en-US" dirty="0" err="1">
                <a:solidFill>
                  <a:srgbClr val="139D52"/>
                </a:solidFill>
                <a:latin typeface="Montserrat" pitchFamily="2" charset="77"/>
              </a:rPr>
              <a:t>traconference.eu</a:t>
            </a:r>
            <a:endParaRPr lang="en-US" dirty="0">
              <a:solidFill>
                <a:srgbClr val="139D52"/>
              </a:solidFill>
              <a:latin typeface="Montserrat" pitchFamily="2" charset="77"/>
            </a:endParaRPr>
          </a:p>
        </p:txBody>
      </p:sp>
      <p:pic>
        <p:nvPicPr>
          <p:cNvPr id="5" name="Picture 4" descr="Text&#10;&#10;Description automatically generated">
            <a:extLst>
              <a:ext uri="{FF2B5EF4-FFF2-40B4-BE49-F238E27FC236}">
                <a16:creationId xmlns:a16="http://schemas.microsoft.com/office/drawing/2014/main" id="{A6EA8752-69E6-5B91-B94C-23F0EA101A9D}"/>
              </a:ext>
            </a:extLst>
          </p:cNvPr>
          <p:cNvPicPr>
            <a:picLocks noChangeAspect="1"/>
          </p:cNvPicPr>
          <p:nvPr/>
        </p:nvPicPr>
        <p:blipFill>
          <a:blip r:embed="rId5"/>
          <a:stretch>
            <a:fillRect/>
          </a:stretch>
        </p:blipFill>
        <p:spPr>
          <a:xfrm>
            <a:off x="150147" y="6160939"/>
            <a:ext cx="3962400" cy="622300"/>
          </a:xfrm>
          <a:prstGeom prst="rect">
            <a:avLst/>
          </a:prstGeom>
        </p:spPr>
      </p:pic>
      <p:pic>
        <p:nvPicPr>
          <p:cNvPr id="11" name="Picture 10">
            <a:extLst>
              <a:ext uri="{FF2B5EF4-FFF2-40B4-BE49-F238E27FC236}">
                <a16:creationId xmlns:a16="http://schemas.microsoft.com/office/drawing/2014/main" id="{A65680E1-DDB5-1D8E-876A-7C6BA0231807}"/>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1252444" y="1972011"/>
            <a:ext cx="5168900" cy="6743700"/>
          </a:xfrm>
          <a:prstGeom prst="rect">
            <a:avLst/>
          </a:prstGeom>
        </p:spPr>
      </p:pic>
      <p:pic>
        <p:nvPicPr>
          <p:cNvPr id="13" name="Picture 12" descr="Qr code&#10;&#10;Description automatically generated">
            <a:extLst>
              <a:ext uri="{FF2B5EF4-FFF2-40B4-BE49-F238E27FC236}">
                <a16:creationId xmlns:a16="http://schemas.microsoft.com/office/drawing/2014/main" id="{2E245AA7-E891-8871-36D3-790B645770F8}"/>
              </a:ext>
            </a:extLst>
          </p:cNvPr>
          <p:cNvPicPr>
            <a:picLocks noChangeAspect="1"/>
          </p:cNvPicPr>
          <p:nvPr/>
        </p:nvPicPr>
        <p:blipFill>
          <a:blip r:embed="rId7"/>
          <a:stretch>
            <a:fillRect/>
          </a:stretch>
        </p:blipFill>
        <p:spPr>
          <a:xfrm>
            <a:off x="6669152" y="1972011"/>
            <a:ext cx="3048000" cy="3048000"/>
          </a:xfrm>
          <a:prstGeom prst="rect">
            <a:avLst/>
          </a:prstGeom>
        </p:spPr>
      </p:pic>
    </p:spTree>
    <p:extLst>
      <p:ext uri="{BB962C8B-B14F-4D97-AF65-F5344CB8AC3E}">
        <p14:creationId xmlns:p14="http://schemas.microsoft.com/office/powerpoint/2010/main" val="2780961542"/>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117</TotalTime>
  <Words>338</Words>
  <Application>Microsoft Macintosh PowerPoint</Application>
  <PresentationFormat>Widescreen</PresentationFormat>
  <Paragraphs>28</Paragraphs>
  <Slides>4</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Arial</vt:lpstr>
      <vt:lpstr>Calibri</vt:lpstr>
      <vt:lpstr>Calibri Light</vt:lpstr>
      <vt:lpstr>Montserrat</vt:lpstr>
      <vt:lpstr>Montserrat Light</vt:lpstr>
      <vt:lpstr>Montserrat SemiBold</vt:lpstr>
      <vt:lpstr>Custom Design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Edel Byrne</dc:creator>
  <cp:lastModifiedBy>Edel Byrne</cp:lastModifiedBy>
  <cp:revision>10</cp:revision>
  <dcterms:created xsi:type="dcterms:W3CDTF">2022-11-07T15:33:39Z</dcterms:created>
  <dcterms:modified xsi:type="dcterms:W3CDTF">2023-04-25T22:06:02Z</dcterms:modified>
</cp:coreProperties>
</file>